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58" r:id="rId5"/>
    <p:sldId id="269" r:id="rId6"/>
    <p:sldId id="261" r:id="rId7"/>
    <p:sldId id="260" r:id="rId8"/>
    <p:sldId id="262" r:id="rId9"/>
    <p:sldId id="268" r:id="rId10"/>
    <p:sldId id="259" r:id="rId11"/>
    <p:sldId id="263" r:id="rId12"/>
    <p:sldId id="265" r:id="rId13"/>
    <p:sldId id="264" r:id="rId14"/>
    <p:sldId id="266" r:id="rId15"/>
    <p:sldId id="267" r:id="rId16"/>
    <p:sldId id="272" r:id="rId17"/>
    <p:sldId id="287" r:id="rId18"/>
    <p:sldId id="270" r:id="rId19"/>
    <p:sldId id="271" r:id="rId20"/>
    <p:sldId id="273" r:id="rId21"/>
    <p:sldId id="276" r:id="rId22"/>
    <p:sldId id="277" r:id="rId23"/>
    <p:sldId id="274" r:id="rId24"/>
    <p:sldId id="278" r:id="rId25"/>
    <p:sldId id="279" r:id="rId26"/>
    <p:sldId id="281" r:id="rId27"/>
    <p:sldId id="280" r:id="rId28"/>
    <p:sldId id="282" r:id="rId29"/>
    <p:sldId id="284" r:id="rId30"/>
    <p:sldId id="288" r:id="rId31"/>
    <p:sldId id="283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59F55-E1D5-40D4-8B72-8B4CDBBB08C4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8FF6-05A4-4564-BF03-BC0FCA9E4D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79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047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53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6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825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60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37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9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084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472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13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538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E56B-D836-4333-91D8-37D7B28602B6}" type="datetimeFigureOut">
              <a:rPr lang="it-IT" smtClean="0"/>
              <a:pPr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59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908721"/>
            <a:ext cx="8928992" cy="5256584"/>
          </a:xfrm>
        </p:spPr>
        <p:txBody>
          <a:bodyPr>
            <a:noAutofit/>
          </a:bodyPr>
          <a:lstStyle/>
          <a:p>
            <a:r>
              <a:rPr lang="it-IT" b="1" dirty="0" smtClean="0"/>
              <a:t>FONDO STRATEGICO TERRITORIALE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COMUNITA’ DI PRIMIERO</a:t>
            </a:r>
            <a:br>
              <a:rPr lang="it-IT" sz="4000" dirty="0" smtClean="0"/>
            </a:br>
            <a:r>
              <a:rPr lang="it-IT" sz="4000" dirty="0" smtClean="0"/>
              <a:t>16 marzo 2017</a:t>
            </a:r>
            <a:br>
              <a:rPr lang="it-IT" sz="4000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5400" b="1" dirty="0" smtClean="0">
                <a:solidFill>
                  <a:srgbClr val="FF0000"/>
                </a:solidFill>
              </a:rPr>
              <a:t>MESSA IN RETE DELLE AREE NATURALISTICHE: </a:t>
            </a:r>
            <a:br>
              <a:rPr lang="it-IT" sz="5400" b="1" dirty="0" smtClean="0">
                <a:solidFill>
                  <a:srgbClr val="FF0000"/>
                </a:solidFill>
              </a:rPr>
            </a:br>
            <a:r>
              <a:rPr lang="it-IT" sz="5400" b="1" dirty="0" smtClean="0">
                <a:solidFill>
                  <a:srgbClr val="FF0000"/>
                </a:solidFill>
              </a:rPr>
              <a:t>CALTENA - SAN GIOVANNI </a:t>
            </a:r>
            <a:br>
              <a:rPr lang="it-IT" sz="5400" b="1" dirty="0" smtClean="0">
                <a:solidFill>
                  <a:srgbClr val="FF0000"/>
                </a:solidFill>
              </a:rPr>
            </a:br>
            <a:r>
              <a:rPr lang="it-IT" sz="5400" b="1" dirty="0" smtClean="0">
                <a:solidFill>
                  <a:srgbClr val="FF0000"/>
                </a:solidFill>
              </a:rPr>
              <a:t>VAL NOANA - VEDERNE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45994" y="3092767"/>
            <a:ext cx="1794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AREE PROTETTE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NATURA 2000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SENTIERO DEGLI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ABETI GIGANTI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girovagandoinmontagna.com/gim/pale-di-san-martino-cimonega-le-vette-92/sentiero-degli-abeti-giganti/?action=dlattach;attach=53303;image;PHPSESSID=7r3dkdg4gj762e1r91bb6t01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6014"/>
            <a:ext cx="324202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4297" y="2143604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761" y="40894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19711541">
            <a:off x="5166899" y="4882284"/>
            <a:ext cx="191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1" name="Freccia a sinistra 10"/>
          <p:cNvSpPr/>
          <p:nvPr/>
        </p:nvSpPr>
        <p:spPr>
          <a:xfrm rot="12566136">
            <a:off x="7723277" y="1789445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54549" y="749683"/>
            <a:ext cx="2697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ACCESSO ALL’ALTA VIA N°2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DAL RIFUGIO BOZ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1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 rot="14738569">
            <a:off x="757404" y="5642804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rot="19952317">
            <a:off x="4508086" y="5221872"/>
            <a:ext cx="191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 descr="Risultati immagini per MALGA VAL DE ST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251" y="596471"/>
            <a:ext cx="52941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4941168"/>
            <a:ext cx="218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MALGA VAL DE STUA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72043" y="5729159"/>
            <a:ext cx="275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ACCESSO ALL’ALTA VIA N° 2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DAL SENTIERO DEL VALON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00562" y="18000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 rot="14439994">
            <a:off x="2836805" y="4842990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rot="20486090">
            <a:off x="5847561" y="4928190"/>
            <a:ext cx="191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Risultati immagini per alta via n 2 VETTE FELT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763"/>
            <a:ext cx="48061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33678" y="6021288"/>
            <a:ext cx="275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ACCESSO ALL’ALTA VIA N° 2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 DAL MONTE PAVION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13181" y="0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24" name="Picture 8" descr="Risultati immagini per RIFUGIO VEDER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64" b="9145"/>
          <a:stretch/>
        </p:blipFill>
        <p:spPr bwMode="auto">
          <a:xfrm>
            <a:off x="4427984" y="3043399"/>
            <a:ext cx="43341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27857" y="357301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RIFUGIO VEDERNA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13181" y="7937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80552" y="1556792"/>
            <a:ext cx="252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PERCORSI A TEMA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DELLA GRANDE GUERRA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STOLI DI MOROSNA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50" name="Picture 10" descr="Risultati immagini per stoli di moro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61851"/>
            <a:ext cx="49826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2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92939" y="2099180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74960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74171" y="783771"/>
            <a:ext cx="5894043" cy="6212115"/>
          </a:xfrm>
          <a:custGeom>
            <a:avLst/>
            <a:gdLst>
              <a:gd name="connsiteX0" fmla="*/ 754743 w 5894043"/>
              <a:gd name="connsiteY0" fmla="*/ 2496458 h 6212115"/>
              <a:gd name="connsiteX1" fmla="*/ 682172 w 5894043"/>
              <a:gd name="connsiteY1" fmla="*/ 2525486 h 6212115"/>
              <a:gd name="connsiteX2" fmla="*/ 638629 w 5894043"/>
              <a:gd name="connsiteY2" fmla="*/ 2554515 h 6212115"/>
              <a:gd name="connsiteX3" fmla="*/ 551543 w 5894043"/>
              <a:gd name="connsiteY3" fmla="*/ 2583543 h 6212115"/>
              <a:gd name="connsiteX4" fmla="*/ 508000 w 5894043"/>
              <a:gd name="connsiteY4" fmla="*/ 2598058 h 6212115"/>
              <a:gd name="connsiteX5" fmla="*/ 464458 w 5894043"/>
              <a:gd name="connsiteY5" fmla="*/ 2612572 h 6212115"/>
              <a:gd name="connsiteX6" fmla="*/ 377372 w 5894043"/>
              <a:gd name="connsiteY6" fmla="*/ 2670629 h 6212115"/>
              <a:gd name="connsiteX7" fmla="*/ 348343 w 5894043"/>
              <a:gd name="connsiteY7" fmla="*/ 2714172 h 6212115"/>
              <a:gd name="connsiteX8" fmla="*/ 275772 w 5894043"/>
              <a:gd name="connsiteY8" fmla="*/ 2772229 h 6212115"/>
              <a:gd name="connsiteX9" fmla="*/ 246743 w 5894043"/>
              <a:gd name="connsiteY9" fmla="*/ 2859315 h 6212115"/>
              <a:gd name="connsiteX10" fmla="*/ 145143 w 5894043"/>
              <a:gd name="connsiteY10" fmla="*/ 2989943 h 6212115"/>
              <a:gd name="connsiteX11" fmla="*/ 116115 w 5894043"/>
              <a:gd name="connsiteY11" fmla="*/ 3033486 h 6212115"/>
              <a:gd name="connsiteX12" fmla="*/ 72572 w 5894043"/>
              <a:gd name="connsiteY12" fmla="*/ 3062515 h 6212115"/>
              <a:gd name="connsiteX13" fmla="*/ 29029 w 5894043"/>
              <a:gd name="connsiteY13" fmla="*/ 3425372 h 6212115"/>
              <a:gd name="connsiteX14" fmla="*/ 0 w 5894043"/>
              <a:gd name="connsiteY14" fmla="*/ 3570515 h 6212115"/>
              <a:gd name="connsiteX15" fmla="*/ 14515 w 5894043"/>
              <a:gd name="connsiteY15" fmla="*/ 3831772 h 6212115"/>
              <a:gd name="connsiteX16" fmla="*/ 43543 w 5894043"/>
              <a:gd name="connsiteY16" fmla="*/ 3918858 h 6212115"/>
              <a:gd name="connsiteX17" fmla="*/ 58058 w 5894043"/>
              <a:gd name="connsiteY17" fmla="*/ 3962400 h 6212115"/>
              <a:gd name="connsiteX18" fmla="*/ 101600 w 5894043"/>
              <a:gd name="connsiteY18" fmla="*/ 3991429 h 6212115"/>
              <a:gd name="connsiteX19" fmla="*/ 145143 w 5894043"/>
              <a:gd name="connsiteY19" fmla="*/ 4078515 h 6212115"/>
              <a:gd name="connsiteX20" fmla="*/ 159658 w 5894043"/>
              <a:gd name="connsiteY20" fmla="*/ 4122058 h 6212115"/>
              <a:gd name="connsiteX21" fmla="*/ 203200 w 5894043"/>
              <a:gd name="connsiteY21" fmla="*/ 4151086 h 6212115"/>
              <a:gd name="connsiteX22" fmla="*/ 246743 w 5894043"/>
              <a:gd name="connsiteY22" fmla="*/ 4238172 h 6212115"/>
              <a:gd name="connsiteX23" fmla="*/ 319315 w 5894043"/>
              <a:gd name="connsiteY23" fmla="*/ 4325258 h 6212115"/>
              <a:gd name="connsiteX24" fmla="*/ 391886 w 5894043"/>
              <a:gd name="connsiteY24" fmla="*/ 4397829 h 6212115"/>
              <a:gd name="connsiteX25" fmla="*/ 420915 w 5894043"/>
              <a:gd name="connsiteY25" fmla="*/ 4484915 h 6212115"/>
              <a:gd name="connsiteX26" fmla="*/ 435429 w 5894043"/>
              <a:gd name="connsiteY26" fmla="*/ 4528458 h 6212115"/>
              <a:gd name="connsiteX27" fmla="*/ 464458 w 5894043"/>
              <a:gd name="connsiteY27" fmla="*/ 4572000 h 6212115"/>
              <a:gd name="connsiteX28" fmla="*/ 493486 w 5894043"/>
              <a:gd name="connsiteY28" fmla="*/ 4659086 h 6212115"/>
              <a:gd name="connsiteX29" fmla="*/ 508000 w 5894043"/>
              <a:gd name="connsiteY29" fmla="*/ 4702629 h 6212115"/>
              <a:gd name="connsiteX30" fmla="*/ 537029 w 5894043"/>
              <a:gd name="connsiteY30" fmla="*/ 4746172 h 6212115"/>
              <a:gd name="connsiteX31" fmla="*/ 566058 w 5894043"/>
              <a:gd name="connsiteY31" fmla="*/ 4833258 h 6212115"/>
              <a:gd name="connsiteX32" fmla="*/ 580572 w 5894043"/>
              <a:gd name="connsiteY32" fmla="*/ 4891315 h 6212115"/>
              <a:gd name="connsiteX33" fmla="*/ 609600 w 5894043"/>
              <a:gd name="connsiteY33" fmla="*/ 4978400 h 6212115"/>
              <a:gd name="connsiteX34" fmla="*/ 624115 w 5894043"/>
              <a:gd name="connsiteY34" fmla="*/ 5036458 h 6212115"/>
              <a:gd name="connsiteX35" fmla="*/ 653143 w 5894043"/>
              <a:gd name="connsiteY35" fmla="*/ 5123543 h 6212115"/>
              <a:gd name="connsiteX36" fmla="*/ 667658 w 5894043"/>
              <a:gd name="connsiteY36" fmla="*/ 5196115 h 6212115"/>
              <a:gd name="connsiteX37" fmla="*/ 682172 w 5894043"/>
              <a:gd name="connsiteY37" fmla="*/ 5283200 h 6212115"/>
              <a:gd name="connsiteX38" fmla="*/ 696686 w 5894043"/>
              <a:gd name="connsiteY38" fmla="*/ 5341258 h 6212115"/>
              <a:gd name="connsiteX39" fmla="*/ 667658 w 5894043"/>
              <a:gd name="connsiteY39" fmla="*/ 5617029 h 6212115"/>
              <a:gd name="connsiteX40" fmla="*/ 624115 w 5894043"/>
              <a:gd name="connsiteY40" fmla="*/ 5646058 h 6212115"/>
              <a:gd name="connsiteX41" fmla="*/ 522515 w 5894043"/>
              <a:gd name="connsiteY41" fmla="*/ 5762172 h 6212115"/>
              <a:gd name="connsiteX42" fmla="*/ 478972 w 5894043"/>
              <a:gd name="connsiteY42" fmla="*/ 5849258 h 6212115"/>
              <a:gd name="connsiteX43" fmla="*/ 435429 w 5894043"/>
              <a:gd name="connsiteY43" fmla="*/ 5936343 h 6212115"/>
              <a:gd name="connsiteX44" fmla="*/ 391886 w 5894043"/>
              <a:gd name="connsiteY44" fmla="*/ 6066972 h 6212115"/>
              <a:gd name="connsiteX45" fmla="*/ 377372 w 5894043"/>
              <a:gd name="connsiteY45" fmla="*/ 6110515 h 6212115"/>
              <a:gd name="connsiteX46" fmla="*/ 391886 w 5894043"/>
              <a:gd name="connsiteY46" fmla="*/ 6154058 h 6212115"/>
              <a:gd name="connsiteX47" fmla="*/ 435429 w 5894043"/>
              <a:gd name="connsiteY47" fmla="*/ 6168572 h 6212115"/>
              <a:gd name="connsiteX48" fmla="*/ 522515 w 5894043"/>
              <a:gd name="connsiteY48" fmla="*/ 6212115 h 6212115"/>
              <a:gd name="connsiteX49" fmla="*/ 638629 w 5894043"/>
              <a:gd name="connsiteY49" fmla="*/ 6197600 h 6212115"/>
              <a:gd name="connsiteX50" fmla="*/ 682172 w 5894043"/>
              <a:gd name="connsiteY50" fmla="*/ 6183086 h 6212115"/>
              <a:gd name="connsiteX51" fmla="*/ 856343 w 5894043"/>
              <a:gd name="connsiteY51" fmla="*/ 6168572 h 6212115"/>
              <a:gd name="connsiteX52" fmla="*/ 957943 w 5894043"/>
              <a:gd name="connsiteY52" fmla="*/ 6125029 h 6212115"/>
              <a:gd name="connsiteX53" fmla="*/ 1030515 w 5894043"/>
              <a:gd name="connsiteY53" fmla="*/ 5994400 h 6212115"/>
              <a:gd name="connsiteX54" fmla="*/ 1088572 w 5894043"/>
              <a:gd name="connsiteY54" fmla="*/ 5907315 h 6212115"/>
              <a:gd name="connsiteX55" fmla="*/ 1146629 w 5894043"/>
              <a:gd name="connsiteY55" fmla="*/ 5820229 h 6212115"/>
              <a:gd name="connsiteX56" fmla="*/ 1175658 w 5894043"/>
              <a:gd name="connsiteY56" fmla="*/ 5776686 h 6212115"/>
              <a:gd name="connsiteX57" fmla="*/ 1204686 w 5894043"/>
              <a:gd name="connsiteY57" fmla="*/ 5689600 h 6212115"/>
              <a:gd name="connsiteX58" fmla="*/ 1219200 w 5894043"/>
              <a:gd name="connsiteY58" fmla="*/ 5631543 h 6212115"/>
              <a:gd name="connsiteX59" fmla="*/ 1248229 w 5894043"/>
              <a:gd name="connsiteY59" fmla="*/ 5544458 h 6212115"/>
              <a:gd name="connsiteX60" fmla="*/ 1262743 w 5894043"/>
              <a:gd name="connsiteY60" fmla="*/ 5486400 h 6212115"/>
              <a:gd name="connsiteX61" fmla="*/ 1291772 w 5894043"/>
              <a:gd name="connsiteY61" fmla="*/ 5399315 h 6212115"/>
              <a:gd name="connsiteX62" fmla="*/ 1320800 w 5894043"/>
              <a:gd name="connsiteY62" fmla="*/ 5312229 h 6212115"/>
              <a:gd name="connsiteX63" fmla="*/ 1349829 w 5894043"/>
              <a:gd name="connsiteY63" fmla="*/ 5225143 h 6212115"/>
              <a:gd name="connsiteX64" fmla="*/ 1378858 w 5894043"/>
              <a:gd name="connsiteY64" fmla="*/ 5094515 h 6212115"/>
              <a:gd name="connsiteX65" fmla="*/ 1393372 w 5894043"/>
              <a:gd name="connsiteY65" fmla="*/ 4702629 h 6212115"/>
              <a:gd name="connsiteX66" fmla="*/ 1436915 w 5894043"/>
              <a:gd name="connsiteY66" fmla="*/ 4557486 h 6212115"/>
              <a:gd name="connsiteX67" fmla="*/ 1451429 w 5894043"/>
              <a:gd name="connsiteY67" fmla="*/ 4513943 h 6212115"/>
              <a:gd name="connsiteX68" fmla="*/ 1538515 w 5894043"/>
              <a:gd name="connsiteY68" fmla="*/ 4455886 h 6212115"/>
              <a:gd name="connsiteX69" fmla="*/ 1625600 w 5894043"/>
              <a:gd name="connsiteY69" fmla="*/ 4426858 h 6212115"/>
              <a:gd name="connsiteX70" fmla="*/ 1669143 w 5894043"/>
              <a:gd name="connsiteY70" fmla="*/ 4412343 h 6212115"/>
              <a:gd name="connsiteX71" fmla="*/ 1770743 w 5894043"/>
              <a:gd name="connsiteY71" fmla="*/ 4397829 h 6212115"/>
              <a:gd name="connsiteX72" fmla="*/ 1886858 w 5894043"/>
              <a:gd name="connsiteY72" fmla="*/ 4368800 h 6212115"/>
              <a:gd name="connsiteX73" fmla="*/ 2046515 w 5894043"/>
              <a:gd name="connsiteY73" fmla="*/ 4339772 h 6212115"/>
              <a:gd name="connsiteX74" fmla="*/ 2336800 w 5894043"/>
              <a:gd name="connsiteY74" fmla="*/ 4383315 h 6212115"/>
              <a:gd name="connsiteX75" fmla="*/ 2365829 w 5894043"/>
              <a:gd name="connsiteY75" fmla="*/ 4426858 h 6212115"/>
              <a:gd name="connsiteX76" fmla="*/ 2452915 w 5894043"/>
              <a:gd name="connsiteY76" fmla="*/ 4484915 h 6212115"/>
              <a:gd name="connsiteX77" fmla="*/ 2540000 w 5894043"/>
              <a:gd name="connsiteY77" fmla="*/ 4513943 h 6212115"/>
              <a:gd name="connsiteX78" fmla="*/ 2583543 w 5894043"/>
              <a:gd name="connsiteY78" fmla="*/ 4542972 h 6212115"/>
              <a:gd name="connsiteX79" fmla="*/ 2960915 w 5894043"/>
              <a:gd name="connsiteY79" fmla="*/ 4499429 h 6212115"/>
              <a:gd name="connsiteX80" fmla="*/ 3048000 w 5894043"/>
              <a:gd name="connsiteY80" fmla="*/ 4470400 h 6212115"/>
              <a:gd name="connsiteX81" fmla="*/ 3106058 w 5894043"/>
              <a:gd name="connsiteY81" fmla="*/ 4441372 h 6212115"/>
              <a:gd name="connsiteX82" fmla="*/ 3149600 w 5894043"/>
              <a:gd name="connsiteY82" fmla="*/ 4412343 h 6212115"/>
              <a:gd name="connsiteX83" fmla="*/ 3193143 w 5894043"/>
              <a:gd name="connsiteY83" fmla="*/ 4397829 h 6212115"/>
              <a:gd name="connsiteX84" fmla="*/ 3294743 w 5894043"/>
              <a:gd name="connsiteY84" fmla="*/ 4354286 h 6212115"/>
              <a:gd name="connsiteX85" fmla="*/ 3338286 w 5894043"/>
              <a:gd name="connsiteY85" fmla="*/ 4325258 h 6212115"/>
              <a:gd name="connsiteX86" fmla="*/ 3381829 w 5894043"/>
              <a:gd name="connsiteY86" fmla="*/ 4310743 h 6212115"/>
              <a:gd name="connsiteX87" fmla="*/ 3468915 w 5894043"/>
              <a:gd name="connsiteY87" fmla="*/ 4252686 h 6212115"/>
              <a:gd name="connsiteX88" fmla="*/ 3556000 w 5894043"/>
              <a:gd name="connsiteY88" fmla="*/ 4180115 h 6212115"/>
              <a:gd name="connsiteX89" fmla="*/ 3585029 w 5894043"/>
              <a:gd name="connsiteY89" fmla="*/ 4136572 h 6212115"/>
              <a:gd name="connsiteX90" fmla="*/ 3628572 w 5894043"/>
              <a:gd name="connsiteY90" fmla="*/ 4107543 h 6212115"/>
              <a:gd name="connsiteX91" fmla="*/ 3643086 w 5894043"/>
              <a:gd name="connsiteY91" fmla="*/ 4064000 h 6212115"/>
              <a:gd name="connsiteX92" fmla="*/ 3686629 w 5894043"/>
              <a:gd name="connsiteY92" fmla="*/ 4020458 h 6212115"/>
              <a:gd name="connsiteX93" fmla="*/ 3759200 w 5894043"/>
              <a:gd name="connsiteY93" fmla="*/ 3889829 h 6212115"/>
              <a:gd name="connsiteX94" fmla="*/ 3846286 w 5894043"/>
              <a:gd name="connsiteY94" fmla="*/ 3831772 h 6212115"/>
              <a:gd name="connsiteX95" fmla="*/ 3933372 w 5894043"/>
              <a:gd name="connsiteY95" fmla="*/ 3802743 h 6212115"/>
              <a:gd name="connsiteX96" fmla="*/ 4034972 w 5894043"/>
              <a:gd name="connsiteY96" fmla="*/ 3773715 h 6212115"/>
              <a:gd name="connsiteX97" fmla="*/ 4151086 w 5894043"/>
              <a:gd name="connsiteY97" fmla="*/ 3759200 h 6212115"/>
              <a:gd name="connsiteX98" fmla="*/ 4223658 w 5894043"/>
              <a:gd name="connsiteY98" fmla="*/ 3744686 h 6212115"/>
              <a:gd name="connsiteX99" fmla="*/ 4325258 w 5894043"/>
              <a:gd name="connsiteY99" fmla="*/ 3715658 h 6212115"/>
              <a:gd name="connsiteX100" fmla="*/ 4441372 w 5894043"/>
              <a:gd name="connsiteY100" fmla="*/ 3701143 h 6212115"/>
              <a:gd name="connsiteX101" fmla="*/ 4528458 w 5894043"/>
              <a:gd name="connsiteY101" fmla="*/ 3672115 h 6212115"/>
              <a:gd name="connsiteX102" fmla="*/ 4572000 w 5894043"/>
              <a:gd name="connsiteY102" fmla="*/ 3657600 h 6212115"/>
              <a:gd name="connsiteX103" fmla="*/ 4630058 w 5894043"/>
              <a:gd name="connsiteY103" fmla="*/ 3643086 h 6212115"/>
              <a:gd name="connsiteX104" fmla="*/ 4789715 w 5894043"/>
              <a:gd name="connsiteY104" fmla="*/ 3585029 h 6212115"/>
              <a:gd name="connsiteX105" fmla="*/ 4876800 w 5894043"/>
              <a:gd name="connsiteY105" fmla="*/ 3556000 h 6212115"/>
              <a:gd name="connsiteX106" fmla="*/ 4920343 w 5894043"/>
              <a:gd name="connsiteY106" fmla="*/ 3541486 h 6212115"/>
              <a:gd name="connsiteX107" fmla="*/ 5065486 w 5894043"/>
              <a:gd name="connsiteY107" fmla="*/ 3439886 h 6212115"/>
              <a:gd name="connsiteX108" fmla="*/ 5109029 w 5894043"/>
              <a:gd name="connsiteY108" fmla="*/ 3410858 h 6212115"/>
              <a:gd name="connsiteX109" fmla="*/ 5152572 w 5894043"/>
              <a:gd name="connsiteY109" fmla="*/ 3381829 h 6212115"/>
              <a:gd name="connsiteX110" fmla="*/ 5196115 w 5894043"/>
              <a:gd name="connsiteY110" fmla="*/ 3251200 h 6212115"/>
              <a:gd name="connsiteX111" fmla="*/ 5239658 w 5894043"/>
              <a:gd name="connsiteY111" fmla="*/ 3164115 h 6212115"/>
              <a:gd name="connsiteX112" fmla="*/ 5283200 w 5894043"/>
              <a:gd name="connsiteY112" fmla="*/ 3149600 h 6212115"/>
              <a:gd name="connsiteX113" fmla="*/ 5355772 w 5894043"/>
              <a:gd name="connsiteY113" fmla="*/ 3062515 h 6212115"/>
              <a:gd name="connsiteX114" fmla="*/ 5442858 w 5894043"/>
              <a:gd name="connsiteY114" fmla="*/ 3004458 h 6212115"/>
              <a:gd name="connsiteX115" fmla="*/ 5471886 w 5894043"/>
              <a:gd name="connsiteY115" fmla="*/ 2960915 h 6212115"/>
              <a:gd name="connsiteX116" fmla="*/ 5515429 w 5894043"/>
              <a:gd name="connsiteY116" fmla="*/ 2946400 h 6212115"/>
              <a:gd name="connsiteX117" fmla="*/ 5602515 w 5894043"/>
              <a:gd name="connsiteY117" fmla="*/ 2888343 h 6212115"/>
              <a:gd name="connsiteX118" fmla="*/ 5646058 w 5894043"/>
              <a:gd name="connsiteY118" fmla="*/ 2859315 h 6212115"/>
              <a:gd name="connsiteX119" fmla="*/ 5675086 w 5894043"/>
              <a:gd name="connsiteY119" fmla="*/ 2815772 h 6212115"/>
              <a:gd name="connsiteX120" fmla="*/ 5762172 w 5894043"/>
              <a:gd name="connsiteY120" fmla="*/ 2743200 h 6212115"/>
              <a:gd name="connsiteX121" fmla="*/ 5791200 w 5894043"/>
              <a:gd name="connsiteY121" fmla="*/ 2699658 h 6212115"/>
              <a:gd name="connsiteX122" fmla="*/ 5878286 w 5894043"/>
              <a:gd name="connsiteY122" fmla="*/ 2627086 h 6212115"/>
              <a:gd name="connsiteX123" fmla="*/ 5892800 w 5894043"/>
              <a:gd name="connsiteY123" fmla="*/ 2583543 h 6212115"/>
              <a:gd name="connsiteX124" fmla="*/ 5805715 w 5894043"/>
              <a:gd name="connsiteY124" fmla="*/ 2540000 h 6212115"/>
              <a:gd name="connsiteX125" fmla="*/ 5486400 w 5894043"/>
              <a:gd name="connsiteY125" fmla="*/ 2554515 h 6212115"/>
              <a:gd name="connsiteX126" fmla="*/ 5413829 w 5894043"/>
              <a:gd name="connsiteY126" fmla="*/ 2540000 h 6212115"/>
              <a:gd name="connsiteX127" fmla="*/ 5399315 w 5894043"/>
              <a:gd name="connsiteY127" fmla="*/ 2496458 h 6212115"/>
              <a:gd name="connsiteX128" fmla="*/ 5471886 w 5894043"/>
              <a:gd name="connsiteY128" fmla="*/ 2438400 h 6212115"/>
              <a:gd name="connsiteX129" fmla="*/ 5558972 w 5894043"/>
              <a:gd name="connsiteY129" fmla="*/ 2380343 h 6212115"/>
              <a:gd name="connsiteX130" fmla="*/ 5617029 w 5894043"/>
              <a:gd name="connsiteY130" fmla="*/ 2293258 h 6212115"/>
              <a:gd name="connsiteX131" fmla="*/ 5631543 w 5894043"/>
              <a:gd name="connsiteY131" fmla="*/ 2249715 h 6212115"/>
              <a:gd name="connsiteX132" fmla="*/ 5718629 w 5894043"/>
              <a:gd name="connsiteY132" fmla="*/ 2220686 h 6212115"/>
              <a:gd name="connsiteX133" fmla="*/ 5805715 w 5894043"/>
              <a:gd name="connsiteY133" fmla="*/ 2177143 h 6212115"/>
              <a:gd name="connsiteX134" fmla="*/ 5849258 w 5894043"/>
              <a:gd name="connsiteY134" fmla="*/ 2148115 h 6212115"/>
              <a:gd name="connsiteX135" fmla="*/ 5849258 w 5894043"/>
              <a:gd name="connsiteY135" fmla="*/ 2046515 h 6212115"/>
              <a:gd name="connsiteX136" fmla="*/ 5805715 w 5894043"/>
              <a:gd name="connsiteY136" fmla="*/ 2032000 h 6212115"/>
              <a:gd name="connsiteX137" fmla="*/ 5689600 w 5894043"/>
              <a:gd name="connsiteY137" fmla="*/ 2046515 h 6212115"/>
              <a:gd name="connsiteX138" fmla="*/ 5646058 w 5894043"/>
              <a:gd name="connsiteY138" fmla="*/ 2061029 h 6212115"/>
              <a:gd name="connsiteX139" fmla="*/ 5355772 w 5894043"/>
              <a:gd name="connsiteY139" fmla="*/ 2046515 h 6212115"/>
              <a:gd name="connsiteX140" fmla="*/ 5080000 w 5894043"/>
              <a:gd name="connsiteY140" fmla="*/ 2032000 h 6212115"/>
              <a:gd name="connsiteX141" fmla="*/ 4992915 w 5894043"/>
              <a:gd name="connsiteY141" fmla="*/ 2046515 h 6212115"/>
              <a:gd name="connsiteX142" fmla="*/ 4949372 w 5894043"/>
              <a:gd name="connsiteY142" fmla="*/ 2061029 h 6212115"/>
              <a:gd name="connsiteX143" fmla="*/ 4833258 w 5894043"/>
              <a:gd name="connsiteY143" fmla="*/ 2046515 h 6212115"/>
              <a:gd name="connsiteX144" fmla="*/ 4818743 w 5894043"/>
              <a:gd name="connsiteY144" fmla="*/ 1872343 h 6212115"/>
              <a:gd name="connsiteX145" fmla="*/ 4905829 w 5894043"/>
              <a:gd name="connsiteY145" fmla="*/ 1814286 h 6212115"/>
              <a:gd name="connsiteX146" fmla="*/ 4992915 w 5894043"/>
              <a:gd name="connsiteY146" fmla="*/ 1741715 h 6212115"/>
              <a:gd name="connsiteX147" fmla="*/ 5036458 w 5894043"/>
              <a:gd name="connsiteY147" fmla="*/ 1727200 h 6212115"/>
              <a:gd name="connsiteX148" fmla="*/ 5254172 w 5894043"/>
              <a:gd name="connsiteY148" fmla="*/ 1712686 h 6212115"/>
              <a:gd name="connsiteX149" fmla="*/ 5341258 w 5894043"/>
              <a:gd name="connsiteY149" fmla="*/ 1683658 h 6212115"/>
              <a:gd name="connsiteX150" fmla="*/ 5384800 w 5894043"/>
              <a:gd name="connsiteY150" fmla="*/ 1669143 h 6212115"/>
              <a:gd name="connsiteX151" fmla="*/ 5442858 w 5894043"/>
              <a:gd name="connsiteY151" fmla="*/ 1654629 h 6212115"/>
              <a:gd name="connsiteX152" fmla="*/ 5428343 w 5894043"/>
              <a:gd name="connsiteY152" fmla="*/ 1567543 h 6212115"/>
              <a:gd name="connsiteX153" fmla="*/ 5399315 w 5894043"/>
              <a:gd name="connsiteY153" fmla="*/ 1480458 h 6212115"/>
              <a:gd name="connsiteX154" fmla="*/ 5297715 w 5894043"/>
              <a:gd name="connsiteY154" fmla="*/ 1349829 h 6212115"/>
              <a:gd name="connsiteX155" fmla="*/ 5254172 w 5894043"/>
              <a:gd name="connsiteY155" fmla="*/ 1320800 h 6212115"/>
              <a:gd name="connsiteX156" fmla="*/ 5196115 w 5894043"/>
              <a:gd name="connsiteY156" fmla="*/ 1306286 h 6212115"/>
              <a:gd name="connsiteX157" fmla="*/ 5152572 w 5894043"/>
              <a:gd name="connsiteY157" fmla="*/ 1291772 h 6212115"/>
              <a:gd name="connsiteX158" fmla="*/ 5065486 w 5894043"/>
              <a:gd name="connsiteY158" fmla="*/ 1233715 h 6212115"/>
              <a:gd name="connsiteX159" fmla="*/ 5021943 w 5894043"/>
              <a:gd name="connsiteY159" fmla="*/ 1204686 h 6212115"/>
              <a:gd name="connsiteX160" fmla="*/ 4949372 w 5894043"/>
              <a:gd name="connsiteY160" fmla="*/ 1117600 h 6212115"/>
              <a:gd name="connsiteX161" fmla="*/ 4905829 w 5894043"/>
              <a:gd name="connsiteY161" fmla="*/ 1074058 h 6212115"/>
              <a:gd name="connsiteX162" fmla="*/ 4847772 w 5894043"/>
              <a:gd name="connsiteY162" fmla="*/ 986972 h 6212115"/>
              <a:gd name="connsiteX163" fmla="*/ 4789715 w 5894043"/>
              <a:gd name="connsiteY163" fmla="*/ 899886 h 6212115"/>
              <a:gd name="connsiteX164" fmla="*/ 4746172 w 5894043"/>
              <a:gd name="connsiteY164" fmla="*/ 856343 h 6212115"/>
              <a:gd name="connsiteX165" fmla="*/ 4688115 w 5894043"/>
              <a:gd name="connsiteY165" fmla="*/ 769258 h 6212115"/>
              <a:gd name="connsiteX166" fmla="*/ 4644572 w 5894043"/>
              <a:gd name="connsiteY166" fmla="*/ 725715 h 6212115"/>
              <a:gd name="connsiteX167" fmla="*/ 4586515 w 5894043"/>
              <a:gd name="connsiteY167" fmla="*/ 638629 h 6212115"/>
              <a:gd name="connsiteX168" fmla="*/ 4557486 w 5894043"/>
              <a:gd name="connsiteY168" fmla="*/ 595086 h 6212115"/>
              <a:gd name="connsiteX169" fmla="*/ 4528458 w 5894043"/>
              <a:gd name="connsiteY169" fmla="*/ 551543 h 6212115"/>
              <a:gd name="connsiteX170" fmla="*/ 4513943 w 5894043"/>
              <a:gd name="connsiteY170" fmla="*/ 508000 h 6212115"/>
              <a:gd name="connsiteX171" fmla="*/ 4470400 w 5894043"/>
              <a:gd name="connsiteY171" fmla="*/ 478972 h 6212115"/>
              <a:gd name="connsiteX172" fmla="*/ 4455886 w 5894043"/>
              <a:gd name="connsiteY172" fmla="*/ 435429 h 6212115"/>
              <a:gd name="connsiteX173" fmla="*/ 4397829 w 5894043"/>
              <a:gd name="connsiteY173" fmla="*/ 348343 h 6212115"/>
              <a:gd name="connsiteX174" fmla="*/ 4339772 w 5894043"/>
              <a:gd name="connsiteY174" fmla="*/ 275772 h 6212115"/>
              <a:gd name="connsiteX175" fmla="*/ 4310743 w 5894043"/>
              <a:gd name="connsiteY175" fmla="*/ 232229 h 6212115"/>
              <a:gd name="connsiteX176" fmla="*/ 4223658 w 5894043"/>
              <a:gd name="connsiteY176" fmla="*/ 188686 h 6212115"/>
              <a:gd name="connsiteX177" fmla="*/ 4136572 w 5894043"/>
              <a:gd name="connsiteY177" fmla="*/ 116115 h 6212115"/>
              <a:gd name="connsiteX178" fmla="*/ 4093029 w 5894043"/>
              <a:gd name="connsiteY178" fmla="*/ 101600 h 6212115"/>
              <a:gd name="connsiteX179" fmla="*/ 4005943 w 5894043"/>
              <a:gd name="connsiteY179" fmla="*/ 43543 h 6212115"/>
              <a:gd name="connsiteX180" fmla="*/ 3947886 w 5894043"/>
              <a:gd name="connsiteY180" fmla="*/ 0 h 621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5894043" h="6212115">
                <a:moveTo>
                  <a:pt x="754743" y="2496458"/>
                </a:moveTo>
                <a:cubicBezTo>
                  <a:pt x="730553" y="2506134"/>
                  <a:pt x="705475" y="2513834"/>
                  <a:pt x="682172" y="2525486"/>
                </a:cubicBezTo>
                <a:cubicBezTo>
                  <a:pt x="666570" y="2533287"/>
                  <a:pt x="654570" y="2547430"/>
                  <a:pt x="638629" y="2554515"/>
                </a:cubicBezTo>
                <a:cubicBezTo>
                  <a:pt x="610667" y="2566942"/>
                  <a:pt x="580572" y="2573867"/>
                  <a:pt x="551543" y="2583543"/>
                </a:cubicBezTo>
                <a:lnTo>
                  <a:pt x="508000" y="2598058"/>
                </a:lnTo>
                <a:cubicBezTo>
                  <a:pt x="493486" y="2602896"/>
                  <a:pt x="477188" y="2604086"/>
                  <a:pt x="464458" y="2612572"/>
                </a:cubicBezTo>
                <a:lnTo>
                  <a:pt x="377372" y="2670629"/>
                </a:lnTo>
                <a:cubicBezTo>
                  <a:pt x="367696" y="2685143"/>
                  <a:pt x="361965" y="2703275"/>
                  <a:pt x="348343" y="2714172"/>
                </a:cubicBezTo>
                <a:cubicBezTo>
                  <a:pt x="285929" y="2764102"/>
                  <a:pt x="315934" y="2681865"/>
                  <a:pt x="275772" y="2772229"/>
                </a:cubicBezTo>
                <a:cubicBezTo>
                  <a:pt x="263345" y="2800191"/>
                  <a:pt x="268380" y="2837678"/>
                  <a:pt x="246743" y="2859315"/>
                </a:cubicBezTo>
                <a:cubicBezTo>
                  <a:pt x="178532" y="2927526"/>
                  <a:pt x="214584" y="2885781"/>
                  <a:pt x="145143" y="2989943"/>
                </a:cubicBezTo>
                <a:cubicBezTo>
                  <a:pt x="135467" y="3004457"/>
                  <a:pt x="130629" y="3023810"/>
                  <a:pt x="116115" y="3033486"/>
                </a:cubicBezTo>
                <a:lnTo>
                  <a:pt x="72572" y="3062515"/>
                </a:lnTo>
                <a:cubicBezTo>
                  <a:pt x="6930" y="3259436"/>
                  <a:pt x="67723" y="3051329"/>
                  <a:pt x="29029" y="3425372"/>
                </a:cubicBezTo>
                <a:cubicBezTo>
                  <a:pt x="23952" y="3474449"/>
                  <a:pt x="0" y="3570515"/>
                  <a:pt x="0" y="3570515"/>
                </a:cubicBezTo>
                <a:cubicBezTo>
                  <a:pt x="4838" y="3657601"/>
                  <a:pt x="3697" y="3745226"/>
                  <a:pt x="14515" y="3831772"/>
                </a:cubicBezTo>
                <a:cubicBezTo>
                  <a:pt x="18310" y="3862135"/>
                  <a:pt x="33867" y="3889829"/>
                  <a:pt x="43543" y="3918858"/>
                </a:cubicBezTo>
                <a:cubicBezTo>
                  <a:pt x="48381" y="3933372"/>
                  <a:pt x="45328" y="3953913"/>
                  <a:pt x="58058" y="3962400"/>
                </a:cubicBezTo>
                <a:lnTo>
                  <a:pt x="101600" y="3991429"/>
                </a:lnTo>
                <a:cubicBezTo>
                  <a:pt x="138084" y="4100876"/>
                  <a:pt x="88870" y="3965969"/>
                  <a:pt x="145143" y="4078515"/>
                </a:cubicBezTo>
                <a:cubicBezTo>
                  <a:pt x="151985" y="4092199"/>
                  <a:pt x="150100" y="4110111"/>
                  <a:pt x="159658" y="4122058"/>
                </a:cubicBezTo>
                <a:cubicBezTo>
                  <a:pt x="170555" y="4135679"/>
                  <a:pt x="188686" y="4141410"/>
                  <a:pt x="203200" y="4151086"/>
                </a:cubicBezTo>
                <a:cubicBezTo>
                  <a:pt x="286393" y="4275875"/>
                  <a:pt x="186651" y="4117988"/>
                  <a:pt x="246743" y="4238172"/>
                </a:cubicBezTo>
                <a:cubicBezTo>
                  <a:pt x="273769" y="4292225"/>
                  <a:pt x="279191" y="4277110"/>
                  <a:pt x="319315" y="4325258"/>
                </a:cubicBezTo>
                <a:cubicBezTo>
                  <a:pt x="379791" y="4397829"/>
                  <a:pt x="312057" y="4344609"/>
                  <a:pt x="391886" y="4397829"/>
                </a:cubicBezTo>
                <a:lnTo>
                  <a:pt x="420915" y="4484915"/>
                </a:lnTo>
                <a:cubicBezTo>
                  <a:pt x="425753" y="4499429"/>
                  <a:pt x="426942" y="4515728"/>
                  <a:pt x="435429" y="4528458"/>
                </a:cubicBezTo>
                <a:lnTo>
                  <a:pt x="464458" y="4572000"/>
                </a:lnTo>
                <a:lnTo>
                  <a:pt x="493486" y="4659086"/>
                </a:lnTo>
                <a:cubicBezTo>
                  <a:pt x="498324" y="4673600"/>
                  <a:pt x="499513" y="4689899"/>
                  <a:pt x="508000" y="4702629"/>
                </a:cubicBezTo>
                <a:lnTo>
                  <a:pt x="537029" y="4746172"/>
                </a:lnTo>
                <a:cubicBezTo>
                  <a:pt x="546705" y="4775201"/>
                  <a:pt x="558637" y="4803573"/>
                  <a:pt x="566058" y="4833258"/>
                </a:cubicBezTo>
                <a:cubicBezTo>
                  <a:pt x="570896" y="4852610"/>
                  <a:pt x="574840" y="4872208"/>
                  <a:pt x="580572" y="4891315"/>
                </a:cubicBezTo>
                <a:cubicBezTo>
                  <a:pt x="589364" y="4920623"/>
                  <a:pt x="602179" y="4948715"/>
                  <a:pt x="609600" y="4978400"/>
                </a:cubicBezTo>
                <a:cubicBezTo>
                  <a:pt x="614438" y="4997753"/>
                  <a:pt x="618383" y="5017351"/>
                  <a:pt x="624115" y="5036458"/>
                </a:cubicBezTo>
                <a:cubicBezTo>
                  <a:pt x="632907" y="5065766"/>
                  <a:pt x="647142" y="5093539"/>
                  <a:pt x="653143" y="5123543"/>
                </a:cubicBezTo>
                <a:cubicBezTo>
                  <a:pt x="657981" y="5147734"/>
                  <a:pt x="663245" y="5171843"/>
                  <a:pt x="667658" y="5196115"/>
                </a:cubicBezTo>
                <a:cubicBezTo>
                  <a:pt x="672922" y="5225069"/>
                  <a:pt x="676401" y="5254343"/>
                  <a:pt x="682172" y="5283200"/>
                </a:cubicBezTo>
                <a:cubicBezTo>
                  <a:pt x="686084" y="5302761"/>
                  <a:pt x="691848" y="5321905"/>
                  <a:pt x="696686" y="5341258"/>
                </a:cubicBezTo>
                <a:cubicBezTo>
                  <a:pt x="704824" y="5422638"/>
                  <a:pt x="737395" y="5547291"/>
                  <a:pt x="667658" y="5617029"/>
                </a:cubicBezTo>
                <a:cubicBezTo>
                  <a:pt x="655323" y="5629364"/>
                  <a:pt x="638629" y="5636382"/>
                  <a:pt x="624115" y="5646058"/>
                </a:cubicBezTo>
                <a:cubicBezTo>
                  <a:pt x="556382" y="5747657"/>
                  <a:pt x="595086" y="5713791"/>
                  <a:pt x="522515" y="5762172"/>
                </a:cubicBezTo>
                <a:cubicBezTo>
                  <a:pt x="486030" y="5871622"/>
                  <a:pt x="535246" y="5736708"/>
                  <a:pt x="478972" y="5849258"/>
                </a:cubicBezTo>
                <a:cubicBezTo>
                  <a:pt x="418885" y="5969433"/>
                  <a:pt x="518617" y="5811562"/>
                  <a:pt x="435429" y="5936343"/>
                </a:cubicBezTo>
                <a:lnTo>
                  <a:pt x="391886" y="6066972"/>
                </a:lnTo>
                <a:lnTo>
                  <a:pt x="377372" y="6110515"/>
                </a:lnTo>
                <a:cubicBezTo>
                  <a:pt x="382210" y="6125029"/>
                  <a:pt x="381068" y="6143240"/>
                  <a:pt x="391886" y="6154058"/>
                </a:cubicBezTo>
                <a:cubicBezTo>
                  <a:pt x="402704" y="6164876"/>
                  <a:pt x="421745" y="6161730"/>
                  <a:pt x="435429" y="6168572"/>
                </a:cubicBezTo>
                <a:cubicBezTo>
                  <a:pt x="547983" y="6224848"/>
                  <a:pt x="413061" y="6175629"/>
                  <a:pt x="522515" y="6212115"/>
                </a:cubicBezTo>
                <a:cubicBezTo>
                  <a:pt x="561220" y="6207277"/>
                  <a:pt x="600252" y="6204578"/>
                  <a:pt x="638629" y="6197600"/>
                </a:cubicBezTo>
                <a:cubicBezTo>
                  <a:pt x="653682" y="6194863"/>
                  <a:pt x="667007" y="6185108"/>
                  <a:pt x="682172" y="6183086"/>
                </a:cubicBezTo>
                <a:cubicBezTo>
                  <a:pt x="739919" y="6175387"/>
                  <a:pt x="798286" y="6173410"/>
                  <a:pt x="856343" y="6168572"/>
                </a:cubicBezTo>
                <a:cubicBezTo>
                  <a:pt x="883777" y="6161714"/>
                  <a:pt x="939381" y="6154729"/>
                  <a:pt x="957943" y="6125029"/>
                </a:cubicBezTo>
                <a:cubicBezTo>
                  <a:pt x="1076342" y="5935591"/>
                  <a:pt x="909739" y="6115176"/>
                  <a:pt x="1030515" y="5994400"/>
                </a:cubicBezTo>
                <a:cubicBezTo>
                  <a:pt x="1058273" y="5911126"/>
                  <a:pt x="1025151" y="5988857"/>
                  <a:pt x="1088572" y="5907315"/>
                </a:cubicBezTo>
                <a:cubicBezTo>
                  <a:pt x="1109991" y="5879776"/>
                  <a:pt x="1127277" y="5849258"/>
                  <a:pt x="1146629" y="5820229"/>
                </a:cubicBezTo>
                <a:lnTo>
                  <a:pt x="1175658" y="5776686"/>
                </a:lnTo>
                <a:cubicBezTo>
                  <a:pt x="1185334" y="5747657"/>
                  <a:pt x="1197265" y="5719285"/>
                  <a:pt x="1204686" y="5689600"/>
                </a:cubicBezTo>
                <a:cubicBezTo>
                  <a:pt x="1209524" y="5670248"/>
                  <a:pt x="1213468" y="5650650"/>
                  <a:pt x="1219200" y="5631543"/>
                </a:cubicBezTo>
                <a:cubicBezTo>
                  <a:pt x="1227993" y="5602235"/>
                  <a:pt x="1240808" y="5574143"/>
                  <a:pt x="1248229" y="5544458"/>
                </a:cubicBezTo>
                <a:cubicBezTo>
                  <a:pt x="1253067" y="5525105"/>
                  <a:pt x="1257011" y="5505507"/>
                  <a:pt x="1262743" y="5486400"/>
                </a:cubicBezTo>
                <a:cubicBezTo>
                  <a:pt x="1271535" y="5457092"/>
                  <a:pt x="1282096" y="5428343"/>
                  <a:pt x="1291772" y="5399315"/>
                </a:cubicBezTo>
                <a:lnTo>
                  <a:pt x="1320800" y="5312229"/>
                </a:lnTo>
                <a:lnTo>
                  <a:pt x="1349829" y="5225143"/>
                </a:lnTo>
                <a:cubicBezTo>
                  <a:pt x="1368255" y="5133011"/>
                  <a:pt x="1358360" y="5176505"/>
                  <a:pt x="1378858" y="5094515"/>
                </a:cubicBezTo>
                <a:cubicBezTo>
                  <a:pt x="1383696" y="4963886"/>
                  <a:pt x="1384956" y="4833076"/>
                  <a:pt x="1393372" y="4702629"/>
                </a:cubicBezTo>
                <a:cubicBezTo>
                  <a:pt x="1395127" y="4675427"/>
                  <a:pt x="1432533" y="4570631"/>
                  <a:pt x="1436915" y="4557486"/>
                </a:cubicBezTo>
                <a:cubicBezTo>
                  <a:pt x="1441753" y="4542972"/>
                  <a:pt x="1438699" y="4522430"/>
                  <a:pt x="1451429" y="4513943"/>
                </a:cubicBezTo>
                <a:cubicBezTo>
                  <a:pt x="1480458" y="4494591"/>
                  <a:pt x="1505417" y="4466918"/>
                  <a:pt x="1538515" y="4455886"/>
                </a:cubicBezTo>
                <a:lnTo>
                  <a:pt x="1625600" y="4426858"/>
                </a:lnTo>
                <a:cubicBezTo>
                  <a:pt x="1640114" y="4422020"/>
                  <a:pt x="1653997" y="4414507"/>
                  <a:pt x="1669143" y="4412343"/>
                </a:cubicBezTo>
                <a:lnTo>
                  <a:pt x="1770743" y="4397829"/>
                </a:lnTo>
                <a:cubicBezTo>
                  <a:pt x="1848550" y="4371894"/>
                  <a:pt x="1781772" y="4392153"/>
                  <a:pt x="1886858" y="4368800"/>
                </a:cubicBezTo>
                <a:cubicBezTo>
                  <a:pt x="2010030" y="4341428"/>
                  <a:pt x="1870415" y="4364929"/>
                  <a:pt x="2046515" y="4339772"/>
                </a:cubicBezTo>
                <a:cubicBezTo>
                  <a:pt x="2123172" y="4344281"/>
                  <a:pt x="2264404" y="4310918"/>
                  <a:pt x="2336800" y="4383315"/>
                </a:cubicBezTo>
                <a:cubicBezTo>
                  <a:pt x="2349135" y="4395650"/>
                  <a:pt x="2352701" y="4415371"/>
                  <a:pt x="2365829" y="4426858"/>
                </a:cubicBezTo>
                <a:cubicBezTo>
                  <a:pt x="2392085" y="4449832"/>
                  <a:pt x="2419817" y="4473883"/>
                  <a:pt x="2452915" y="4484915"/>
                </a:cubicBezTo>
                <a:lnTo>
                  <a:pt x="2540000" y="4513943"/>
                </a:lnTo>
                <a:cubicBezTo>
                  <a:pt x="2554514" y="4523619"/>
                  <a:pt x="2566115" y="4542214"/>
                  <a:pt x="2583543" y="4542972"/>
                </a:cubicBezTo>
                <a:cubicBezTo>
                  <a:pt x="2824800" y="4553462"/>
                  <a:pt x="2807055" y="4550716"/>
                  <a:pt x="2960915" y="4499429"/>
                </a:cubicBezTo>
                <a:cubicBezTo>
                  <a:pt x="2960926" y="4499425"/>
                  <a:pt x="3047989" y="4470405"/>
                  <a:pt x="3048000" y="4470400"/>
                </a:cubicBezTo>
                <a:cubicBezTo>
                  <a:pt x="3067353" y="4460724"/>
                  <a:pt x="3087272" y="4452107"/>
                  <a:pt x="3106058" y="4441372"/>
                </a:cubicBezTo>
                <a:cubicBezTo>
                  <a:pt x="3121204" y="4432717"/>
                  <a:pt x="3133998" y="4420144"/>
                  <a:pt x="3149600" y="4412343"/>
                </a:cubicBezTo>
                <a:cubicBezTo>
                  <a:pt x="3163284" y="4405501"/>
                  <a:pt x="3178629" y="4402667"/>
                  <a:pt x="3193143" y="4397829"/>
                </a:cubicBezTo>
                <a:cubicBezTo>
                  <a:pt x="3302456" y="4324953"/>
                  <a:pt x="3163533" y="4410518"/>
                  <a:pt x="3294743" y="4354286"/>
                </a:cubicBezTo>
                <a:cubicBezTo>
                  <a:pt x="3310777" y="4347415"/>
                  <a:pt x="3322684" y="4333059"/>
                  <a:pt x="3338286" y="4325258"/>
                </a:cubicBezTo>
                <a:cubicBezTo>
                  <a:pt x="3351970" y="4318416"/>
                  <a:pt x="3368455" y="4318173"/>
                  <a:pt x="3381829" y="4310743"/>
                </a:cubicBezTo>
                <a:cubicBezTo>
                  <a:pt x="3412327" y="4293800"/>
                  <a:pt x="3444245" y="4277356"/>
                  <a:pt x="3468915" y="4252686"/>
                </a:cubicBezTo>
                <a:cubicBezTo>
                  <a:pt x="3524793" y="4196808"/>
                  <a:pt x="3495379" y="4220529"/>
                  <a:pt x="3556000" y="4180115"/>
                </a:cubicBezTo>
                <a:cubicBezTo>
                  <a:pt x="3565676" y="4165601"/>
                  <a:pt x="3572694" y="4148907"/>
                  <a:pt x="3585029" y="4136572"/>
                </a:cubicBezTo>
                <a:cubicBezTo>
                  <a:pt x="3597364" y="4124237"/>
                  <a:pt x="3617675" y="4121165"/>
                  <a:pt x="3628572" y="4107543"/>
                </a:cubicBezTo>
                <a:cubicBezTo>
                  <a:pt x="3638129" y="4095596"/>
                  <a:pt x="3634599" y="4076730"/>
                  <a:pt x="3643086" y="4064000"/>
                </a:cubicBezTo>
                <a:cubicBezTo>
                  <a:pt x="3654472" y="4046921"/>
                  <a:pt x="3672115" y="4034972"/>
                  <a:pt x="3686629" y="4020458"/>
                </a:cubicBezTo>
                <a:cubicBezTo>
                  <a:pt x="3701754" y="3975083"/>
                  <a:pt x="3716422" y="3918348"/>
                  <a:pt x="3759200" y="3889829"/>
                </a:cubicBezTo>
                <a:cubicBezTo>
                  <a:pt x="3788229" y="3870477"/>
                  <a:pt x="3813188" y="3842805"/>
                  <a:pt x="3846286" y="3831772"/>
                </a:cubicBezTo>
                <a:lnTo>
                  <a:pt x="3933372" y="3802743"/>
                </a:lnTo>
                <a:cubicBezTo>
                  <a:pt x="3967882" y="3791240"/>
                  <a:pt x="3998523" y="3779790"/>
                  <a:pt x="4034972" y="3773715"/>
                </a:cubicBezTo>
                <a:cubicBezTo>
                  <a:pt x="4073447" y="3767302"/>
                  <a:pt x="4112534" y="3765131"/>
                  <a:pt x="4151086" y="3759200"/>
                </a:cubicBezTo>
                <a:cubicBezTo>
                  <a:pt x="4175469" y="3755449"/>
                  <a:pt x="4199725" y="3750669"/>
                  <a:pt x="4223658" y="3744686"/>
                </a:cubicBezTo>
                <a:cubicBezTo>
                  <a:pt x="4292692" y="3727428"/>
                  <a:pt x="4243795" y="3729235"/>
                  <a:pt x="4325258" y="3715658"/>
                </a:cubicBezTo>
                <a:cubicBezTo>
                  <a:pt x="4363733" y="3709245"/>
                  <a:pt x="4402667" y="3705981"/>
                  <a:pt x="4441372" y="3701143"/>
                </a:cubicBezTo>
                <a:lnTo>
                  <a:pt x="4528458" y="3672115"/>
                </a:lnTo>
                <a:cubicBezTo>
                  <a:pt x="4542972" y="3667277"/>
                  <a:pt x="4557158" y="3661310"/>
                  <a:pt x="4572000" y="3657600"/>
                </a:cubicBezTo>
                <a:lnTo>
                  <a:pt x="4630058" y="3643086"/>
                </a:lnTo>
                <a:cubicBezTo>
                  <a:pt x="4721339" y="3582232"/>
                  <a:pt x="4623415" y="3640464"/>
                  <a:pt x="4789715" y="3585029"/>
                </a:cubicBezTo>
                <a:lnTo>
                  <a:pt x="4876800" y="3556000"/>
                </a:lnTo>
                <a:lnTo>
                  <a:pt x="4920343" y="3541486"/>
                </a:lnTo>
                <a:cubicBezTo>
                  <a:pt x="5006307" y="3477013"/>
                  <a:pt x="4958277" y="3511358"/>
                  <a:pt x="5065486" y="3439886"/>
                </a:cubicBezTo>
                <a:lnTo>
                  <a:pt x="5109029" y="3410858"/>
                </a:lnTo>
                <a:lnTo>
                  <a:pt x="5152572" y="3381829"/>
                </a:lnTo>
                <a:lnTo>
                  <a:pt x="5196115" y="3251200"/>
                </a:lnTo>
                <a:cubicBezTo>
                  <a:pt x="5205677" y="3222514"/>
                  <a:pt x="5214078" y="3184579"/>
                  <a:pt x="5239658" y="3164115"/>
                </a:cubicBezTo>
                <a:cubicBezTo>
                  <a:pt x="5251605" y="3154558"/>
                  <a:pt x="5268686" y="3154438"/>
                  <a:pt x="5283200" y="3149600"/>
                </a:cubicBezTo>
                <a:cubicBezTo>
                  <a:pt x="5309003" y="3110897"/>
                  <a:pt x="5317089" y="3092602"/>
                  <a:pt x="5355772" y="3062515"/>
                </a:cubicBezTo>
                <a:cubicBezTo>
                  <a:pt x="5383311" y="3041096"/>
                  <a:pt x="5442858" y="3004458"/>
                  <a:pt x="5442858" y="3004458"/>
                </a:cubicBezTo>
                <a:cubicBezTo>
                  <a:pt x="5452534" y="2989944"/>
                  <a:pt x="5458265" y="2971812"/>
                  <a:pt x="5471886" y="2960915"/>
                </a:cubicBezTo>
                <a:cubicBezTo>
                  <a:pt x="5483833" y="2951357"/>
                  <a:pt x="5502055" y="2953830"/>
                  <a:pt x="5515429" y="2946400"/>
                </a:cubicBezTo>
                <a:cubicBezTo>
                  <a:pt x="5545927" y="2929457"/>
                  <a:pt x="5573486" y="2907695"/>
                  <a:pt x="5602515" y="2888343"/>
                </a:cubicBezTo>
                <a:lnTo>
                  <a:pt x="5646058" y="2859315"/>
                </a:lnTo>
                <a:cubicBezTo>
                  <a:pt x="5655734" y="2844801"/>
                  <a:pt x="5663919" y="2829173"/>
                  <a:pt x="5675086" y="2815772"/>
                </a:cubicBezTo>
                <a:cubicBezTo>
                  <a:pt x="5710009" y="2773864"/>
                  <a:pt x="5719359" y="2771743"/>
                  <a:pt x="5762172" y="2743200"/>
                </a:cubicBezTo>
                <a:cubicBezTo>
                  <a:pt x="5771848" y="2728686"/>
                  <a:pt x="5780033" y="2713059"/>
                  <a:pt x="5791200" y="2699658"/>
                </a:cubicBezTo>
                <a:cubicBezTo>
                  <a:pt x="5826124" y="2657750"/>
                  <a:pt x="5835472" y="2655629"/>
                  <a:pt x="5878286" y="2627086"/>
                </a:cubicBezTo>
                <a:cubicBezTo>
                  <a:pt x="5883124" y="2612572"/>
                  <a:pt x="5898482" y="2597748"/>
                  <a:pt x="5892800" y="2583543"/>
                </a:cubicBezTo>
                <a:cubicBezTo>
                  <a:pt x="5884143" y="2561901"/>
                  <a:pt x="5824044" y="2546110"/>
                  <a:pt x="5805715" y="2540000"/>
                </a:cubicBezTo>
                <a:cubicBezTo>
                  <a:pt x="5699277" y="2544838"/>
                  <a:pt x="5592948" y="2554515"/>
                  <a:pt x="5486400" y="2554515"/>
                </a:cubicBezTo>
                <a:cubicBezTo>
                  <a:pt x="5461731" y="2554515"/>
                  <a:pt x="5434355" y="2553684"/>
                  <a:pt x="5413829" y="2540000"/>
                </a:cubicBezTo>
                <a:cubicBezTo>
                  <a:pt x="5401099" y="2531514"/>
                  <a:pt x="5404153" y="2510972"/>
                  <a:pt x="5399315" y="2496458"/>
                </a:cubicBezTo>
                <a:cubicBezTo>
                  <a:pt x="5452949" y="2416005"/>
                  <a:pt x="5397656" y="2479639"/>
                  <a:pt x="5471886" y="2438400"/>
                </a:cubicBezTo>
                <a:cubicBezTo>
                  <a:pt x="5502384" y="2421457"/>
                  <a:pt x="5558972" y="2380343"/>
                  <a:pt x="5558972" y="2380343"/>
                </a:cubicBezTo>
                <a:cubicBezTo>
                  <a:pt x="5578324" y="2351315"/>
                  <a:pt x="5605997" y="2326356"/>
                  <a:pt x="5617029" y="2293258"/>
                </a:cubicBezTo>
                <a:cubicBezTo>
                  <a:pt x="5621867" y="2278744"/>
                  <a:pt x="5619093" y="2258608"/>
                  <a:pt x="5631543" y="2249715"/>
                </a:cubicBezTo>
                <a:cubicBezTo>
                  <a:pt x="5656442" y="2231930"/>
                  <a:pt x="5693169" y="2237659"/>
                  <a:pt x="5718629" y="2220686"/>
                </a:cubicBezTo>
                <a:cubicBezTo>
                  <a:pt x="5843416" y="2137496"/>
                  <a:pt x="5685532" y="2237235"/>
                  <a:pt x="5805715" y="2177143"/>
                </a:cubicBezTo>
                <a:cubicBezTo>
                  <a:pt x="5821317" y="2169342"/>
                  <a:pt x="5834744" y="2157791"/>
                  <a:pt x="5849258" y="2148115"/>
                </a:cubicBezTo>
                <a:cubicBezTo>
                  <a:pt x="5861036" y="2112782"/>
                  <a:pt x="5879275" y="2084037"/>
                  <a:pt x="5849258" y="2046515"/>
                </a:cubicBezTo>
                <a:cubicBezTo>
                  <a:pt x="5839701" y="2034568"/>
                  <a:pt x="5820229" y="2036838"/>
                  <a:pt x="5805715" y="2032000"/>
                </a:cubicBezTo>
                <a:cubicBezTo>
                  <a:pt x="5767010" y="2036838"/>
                  <a:pt x="5727977" y="2039537"/>
                  <a:pt x="5689600" y="2046515"/>
                </a:cubicBezTo>
                <a:cubicBezTo>
                  <a:pt x="5674548" y="2049252"/>
                  <a:pt x="5661357" y="2061029"/>
                  <a:pt x="5646058" y="2061029"/>
                </a:cubicBezTo>
                <a:cubicBezTo>
                  <a:pt x="5549175" y="2061029"/>
                  <a:pt x="5452534" y="2051353"/>
                  <a:pt x="5355772" y="2046515"/>
                </a:cubicBezTo>
                <a:cubicBezTo>
                  <a:pt x="5208842" y="1997538"/>
                  <a:pt x="5299195" y="2015139"/>
                  <a:pt x="5080000" y="2032000"/>
                </a:cubicBezTo>
                <a:cubicBezTo>
                  <a:pt x="5050972" y="2036838"/>
                  <a:pt x="5021643" y="2040131"/>
                  <a:pt x="4992915" y="2046515"/>
                </a:cubicBezTo>
                <a:cubicBezTo>
                  <a:pt x="4977980" y="2049834"/>
                  <a:pt x="4964671" y="2061029"/>
                  <a:pt x="4949372" y="2061029"/>
                </a:cubicBezTo>
                <a:cubicBezTo>
                  <a:pt x="4910366" y="2061029"/>
                  <a:pt x="4871963" y="2051353"/>
                  <a:pt x="4833258" y="2046515"/>
                </a:cubicBezTo>
                <a:cubicBezTo>
                  <a:pt x="4793855" y="1987411"/>
                  <a:pt x="4767322" y="1967839"/>
                  <a:pt x="4818743" y="1872343"/>
                </a:cubicBezTo>
                <a:cubicBezTo>
                  <a:pt x="4835283" y="1841625"/>
                  <a:pt x="4881159" y="1838956"/>
                  <a:pt x="4905829" y="1814286"/>
                </a:cubicBezTo>
                <a:cubicBezTo>
                  <a:pt x="4937931" y="1782184"/>
                  <a:pt x="4952498" y="1761923"/>
                  <a:pt x="4992915" y="1741715"/>
                </a:cubicBezTo>
                <a:cubicBezTo>
                  <a:pt x="5006599" y="1734873"/>
                  <a:pt x="5021252" y="1728890"/>
                  <a:pt x="5036458" y="1727200"/>
                </a:cubicBezTo>
                <a:cubicBezTo>
                  <a:pt x="5108746" y="1719168"/>
                  <a:pt x="5181601" y="1717524"/>
                  <a:pt x="5254172" y="1712686"/>
                </a:cubicBezTo>
                <a:lnTo>
                  <a:pt x="5341258" y="1683658"/>
                </a:lnTo>
                <a:cubicBezTo>
                  <a:pt x="5355772" y="1678820"/>
                  <a:pt x="5369958" y="1672853"/>
                  <a:pt x="5384800" y="1669143"/>
                </a:cubicBezTo>
                <a:lnTo>
                  <a:pt x="5442858" y="1654629"/>
                </a:lnTo>
                <a:cubicBezTo>
                  <a:pt x="5467589" y="1580435"/>
                  <a:pt x="5460499" y="1639894"/>
                  <a:pt x="5428343" y="1567543"/>
                </a:cubicBezTo>
                <a:cubicBezTo>
                  <a:pt x="5415916" y="1539582"/>
                  <a:pt x="5416288" y="1505918"/>
                  <a:pt x="5399315" y="1480458"/>
                </a:cubicBezTo>
                <a:cubicBezTo>
                  <a:pt x="5358856" y="1419769"/>
                  <a:pt x="5348875" y="1392462"/>
                  <a:pt x="5297715" y="1349829"/>
                </a:cubicBezTo>
                <a:cubicBezTo>
                  <a:pt x="5284314" y="1338662"/>
                  <a:pt x="5270206" y="1327672"/>
                  <a:pt x="5254172" y="1320800"/>
                </a:cubicBezTo>
                <a:cubicBezTo>
                  <a:pt x="5235837" y="1312942"/>
                  <a:pt x="5215295" y="1311766"/>
                  <a:pt x="5196115" y="1306286"/>
                </a:cubicBezTo>
                <a:cubicBezTo>
                  <a:pt x="5181404" y="1302083"/>
                  <a:pt x="5167086" y="1296610"/>
                  <a:pt x="5152572" y="1291772"/>
                </a:cubicBezTo>
                <a:lnTo>
                  <a:pt x="5065486" y="1233715"/>
                </a:lnTo>
                <a:cubicBezTo>
                  <a:pt x="5050972" y="1224039"/>
                  <a:pt x="5034278" y="1217021"/>
                  <a:pt x="5021943" y="1204686"/>
                </a:cubicBezTo>
                <a:cubicBezTo>
                  <a:pt x="4894723" y="1077466"/>
                  <a:pt x="5050415" y="1238851"/>
                  <a:pt x="4949372" y="1117600"/>
                </a:cubicBezTo>
                <a:cubicBezTo>
                  <a:pt x="4936231" y="1101831"/>
                  <a:pt x="4920343" y="1088572"/>
                  <a:pt x="4905829" y="1074058"/>
                </a:cubicBezTo>
                <a:cubicBezTo>
                  <a:pt x="4878071" y="990783"/>
                  <a:pt x="4911193" y="1068514"/>
                  <a:pt x="4847772" y="986972"/>
                </a:cubicBezTo>
                <a:cubicBezTo>
                  <a:pt x="4826353" y="959433"/>
                  <a:pt x="4814385" y="924556"/>
                  <a:pt x="4789715" y="899886"/>
                </a:cubicBezTo>
                <a:cubicBezTo>
                  <a:pt x="4775201" y="885372"/>
                  <a:pt x="4758774" y="872546"/>
                  <a:pt x="4746172" y="856343"/>
                </a:cubicBezTo>
                <a:cubicBezTo>
                  <a:pt x="4724753" y="828804"/>
                  <a:pt x="4712784" y="793927"/>
                  <a:pt x="4688115" y="769258"/>
                </a:cubicBezTo>
                <a:cubicBezTo>
                  <a:pt x="4673601" y="754744"/>
                  <a:pt x="4657174" y="741918"/>
                  <a:pt x="4644572" y="725715"/>
                </a:cubicBezTo>
                <a:cubicBezTo>
                  <a:pt x="4623153" y="698176"/>
                  <a:pt x="4605867" y="667658"/>
                  <a:pt x="4586515" y="638629"/>
                </a:cubicBezTo>
                <a:lnTo>
                  <a:pt x="4557486" y="595086"/>
                </a:lnTo>
                <a:cubicBezTo>
                  <a:pt x="4547810" y="580572"/>
                  <a:pt x="4533974" y="568092"/>
                  <a:pt x="4528458" y="551543"/>
                </a:cubicBezTo>
                <a:cubicBezTo>
                  <a:pt x="4523620" y="537029"/>
                  <a:pt x="4523501" y="519947"/>
                  <a:pt x="4513943" y="508000"/>
                </a:cubicBezTo>
                <a:cubicBezTo>
                  <a:pt x="4503046" y="494379"/>
                  <a:pt x="4484914" y="488648"/>
                  <a:pt x="4470400" y="478972"/>
                </a:cubicBezTo>
                <a:cubicBezTo>
                  <a:pt x="4465562" y="464458"/>
                  <a:pt x="4463316" y="448803"/>
                  <a:pt x="4455886" y="435429"/>
                </a:cubicBezTo>
                <a:cubicBezTo>
                  <a:pt x="4438943" y="404931"/>
                  <a:pt x="4397829" y="348343"/>
                  <a:pt x="4397829" y="348343"/>
                </a:cubicBezTo>
                <a:cubicBezTo>
                  <a:pt x="4369573" y="263574"/>
                  <a:pt x="4405423" y="341423"/>
                  <a:pt x="4339772" y="275772"/>
                </a:cubicBezTo>
                <a:cubicBezTo>
                  <a:pt x="4327437" y="263437"/>
                  <a:pt x="4323078" y="244564"/>
                  <a:pt x="4310743" y="232229"/>
                </a:cubicBezTo>
                <a:cubicBezTo>
                  <a:pt x="4282606" y="204092"/>
                  <a:pt x="4259073" y="200491"/>
                  <a:pt x="4223658" y="188686"/>
                </a:cubicBezTo>
                <a:cubicBezTo>
                  <a:pt x="4191556" y="156584"/>
                  <a:pt x="4176989" y="136323"/>
                  <a:pt x="4136572" y="116115"/>
                </a:cubicBezTo>
                <a:cubicBezTo>
                  <a:pt x="4122888" y="109273"/>
                  <a:pt x="4106403" y="109030"/>
                  <a:pt x="4093029" y="101600"/>
                </a:cubicBezTo>
                <a:cubicBezTo>
                  <a:pt x="4062531" y="84657"/>
                  <a:pt x="4039041" y="54575"/>
                  <a:pt x="4005943" y="43543"/>
                </a:cubicBezTo>
                <a:cubicBezTo>
                  <a:pt x="3952137" y="25608"/>
                  <a:pt x="3969242" y="42713"/>
                  <a:pt x="3947886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 rot="20231498">
            <a:off x="2234372" y="5207952"/>
            <a:ext cx="285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PERCORSO MOUNTANBYKE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TOUR 261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 RIFUGIO IN RIFUGIO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 cstate="print"/>
          <a:srcRect l="44662" t="20325" r="18947" b="21410"/>
          <a:stretch/>
        </p:blipFill>
        <p:spPr bwMode="auto">
          <a:xfrm>
            <a:off x="5127986" y="3233697"/>
            <a:ext cx="4052093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67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38988" y="5659889"/>
            <a:ext cx="59204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F0"/>
                </a:solidFill>
              </a:rPr>
              <a:t>PUNTI DI INTERESSE DA </a:t>
            </a:r>
          </a:p>
          <a:p>
            <a:pPr algn="ctr"/>
            <a:r>
              <a:rPr lang="it-IT" sz="4000" b="1" dirty="0" smtClean="0">
                <a:solidFill>
                  <a:srgbClr val="00B0F0"/>
                </a:solidFill>
              </a:rPr>
              <a:t>POTENZIARE E SVILUPPARE</a:t>
            </a:r>
          </a:p>
        </p:txBody>
      </p:sp>
    </p:spTree>
    <p:extLst>
      <p:ext uri="{BB962C8B-B14F-4D97-AF65-F5344CB8AC3E}">
        <p14:creationId xmlns:p14="http://schemas.microsoft.com/office/powerpoint/2010/main" xmlns="" val="40779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/>
          <a:srcRect l="33473" t="48992" r="40293" b="16538"/>
          <a:stretch/>
        </p:blipFill>
        <p:spPr bwMode="auto">
          <a:xfrm>
            <a:off x="0" y="-27384"/>
            <a:ext cx="9258075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6" y="936243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59294" y="450912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63117" y="551723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559284" y="3556126"/>
            <a:ext cx="24018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NUOVI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PUNTI PANORAMICI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SU FORRE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NEL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smtClean="0">
                <a:solidFill>
                  <a:srgbClr val="00B0F0"/>
                </a:solidFill>
              </a:rPr>
              <a:t>TORRENTE NOANA</a:t>
            </a:r>
          </a:p>
          <a:p>
            <a:pPr algn="ctr"/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Picture 2" descr="Risultati immagini per CANYONING VAL NOA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224" y="3011552"/>
            <a:ext cx="5010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/>
          <a:srcRect l="33473" t="48992" r="40293" b="16538"/>
          <a:stretch/>
        </p:blipFill>
        <p:spPr bwMode="auto">
          <a:xfrm>
            <a:off x="0" y="18000"/>
            <a:ext cx="9258075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6" y="936243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3114345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63117" y="551723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26861" y="2132856"/>
            <a:ext cx="2567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NUOVI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PERCORSI DI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ARCHEOLOGIA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 INDUSTRIALE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IMPIANTI IDROELETTRICI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DIGA VAL NOAN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4" descr="Risultati immagini per DIGA VAL NOAN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8" name="Picture 6" descr="Risultati immagini per DIGA VAL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13" y="296021"/>
            <a:ext cx="309648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isultati immagini per DIGA VAL NO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07" y="3789040"/>
            <a:ext cx="460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6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31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44903" t="46143" r="34904" b="24788"/>
          <a:stretch/>
        </p:blipFill>
        <p:spPr bwMode="auto">
          <a:xfrm>
            <a:off x="285265" y="22192"/>
            <a:ext cx="8450710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29361" y="371596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RIFUGIO 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3257526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RIFUGIO FONTEGHI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73014" y="1238071"/>
            <a:ext cx="2784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NUOVO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SENTIERO PANORAMICO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E PUNTI DI OSSERVAZIONE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SU CANYONING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15362" name="Picture 2" descr="Risultati immagini per canyoning val di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65" y="3212270"/>
            <a:ext cx="47962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igura a mano libera 11"/>
          <p:cNvSpPr/>
          <p:nvPr/>
        </p:nvSpPr>
        <p:spPr>
          <a:xfrm>
            <a:off x="5268686" y="2438400"/>
            <a:ext cx="1465943" cy="1001542"/>
          </a:xfrm>
          <a:custGeom>
            <a:avLst/>
            <a:gdLst>
              <a:gd name="connsiteX0" fmla="*/ 1465943 w 1465943"/>
              <a:gd name="connsiteY0" fmla="*/ 0 h 1001542"/>
              <a:gd name="connsiteX1" fmla="*/ 1349828 w 1465943"/>
              <a:gd name="connsiteY1" fmla="*/ 87086 h 1001542"/>
              <a:gd name="connsiteX2" fmla="*/ 1262743 w 1465943"/>
              <a:gd name="connsiteY2" fmla="*/ 116114 h 1001542"/>
              <a:gd name="connsiteX3" fmla="*/ 1219200 w 1465943"/>
              <a:gd name="connsiteY3" fmla="*/ 130629 h 1001542"/>
              <a:gd name="connsiteX4" fmla="*/ 1074057 w 1465943"/>
              <a:gd name="connsiteY4" fmla="*/ 145143 h 1001542"/>
              <a:gd name="connsiteX5" fmla="*/ 420914 w 1465943"/>
              <a:gd name="connsiteY5" fmla="*/ 188686 h 1001542"/>
              <a:gd name="connsiteX6" fmla="*/ 290285 w 1465943"/>
              <a:gd name="connsiteY6" fmla="*/ 232229 h 1001542"/>
              <a:gd name="connsiteX7" fmla="*/ 203200 w 1465943"/>
              <a:gd name="connsiteY7" fmla="*/ 261257 h 1001542"/>
              <a:gd name="connsiteX8" fmla="*/ 174171 w 1465943"/>
              <a:gd name="connsiteY8" fmla="*/ 304800 h 1001542"/>
              <a:gd name="connsiteX9" fmla="*/ 130628 w 1465943"/>
              <a:gd name="connsiteY9" fmla="*/ 333829 h 1001542"/>
              <a:gd name="connsiteX10" fmla="*/ 116114 w 1465943"/>
              <a:gd name="connsiteY10" fmla="*/ 377371 h 1001542"/>
              <a:gd name="connsiteX11" fmla="*/ 72571 w 1465943"/>
              <a:gd name="connsiteY11" fmla="*/ 420914 h 1001542"/>
              <a:gd name="connsiteX12" fmla="*/ 29028 w 1465943"/>
              <a:gd name="connsiteY12" fmla="*/ 551543 h 1001542"/>
              <a:gd name="connsiteX13" fmla="*/ 14514 w 1465943"/>
              <a:gd name="connsiteY13" fmla="*/ 595086 h 1001542"/>
              <a:gd name="connsiteX14" fmla="*/ 0 w 1465943"/>
              <a:gd name="connsiteY14" fmla="*/ 638629 h 1001542"/>
              <a:gd name="connsiteX15" fmla="*/ 14514 w 1465943"/>
              <a:gd name="connsiteY15" fmla="*/ 769257 h 1001542"/>
              <a:gd name="connsiteX16" fmla="*/ 29028 w 1465943"/>
              <a:gd name="connsiteY16" fmla="*/ 812800 h 1001542"/>
              <a:gd name="connsiteX17" fmla="*/ 72571 w 1465943"/>
              <a:gd name="connsiteY17" fmla="*/ 827314 h 1001542"/>
              <a:gd name="connsiteX18" fmla="*/ 159657 w 1465943"/>
              <a:gd name="connsiteY18" fmla="*/ 870857 h 1001542"/>
              <a:gd name="connsiteX19" fmla="*/ 203200 w 1465943"/>
              <a:gd name="connsiteY19" fmla="*/ 899886 h 1001542"/>
              <a:gd name="connsiteX20" fmla="*/ 290285 w 1465943"/>
              <a:gd name="connsiteY20" fmla="*/ 928914 h 1001542"/>
              <a:gd name="connsiteX21" fmla="*/ 377371 w 1465943"/>
              <a:gd name="connsiteY21" fmla="*/ 957943 h 1001542"/>
              <a:gd name="connsiteX22" fmla="*/ 420914 w 1465943"/>
              <a:gd name="connsiteY22" fmla="*/ 972457 h 1001542"/>
              <a:gd name="connsiteX23" fmla="*/ 478971 w 1465943"/>
              <a:gd name="connsiteY23" fmla="*/ 1001486 h 10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65943" h="1001542">
                <a:moveTo>
                  <a:pt x="1465943" y="0"/>
                </a:moveTo>
                <a:cubicBezTo>
                  <a:pt x="1456694" y="7399"/>
                  <a:pt x="1375820" y="75534"/>
                  <a:pt x="1349828" y="87086"/>
                </a:cubicBezTo>
                <a:cubicBezTo>
                  <a:pt x="1321867" y="99513"/>
                  <a:pt x="1291771" y="106438"/>
                  <a:pt x="1262743" y="116114"/>
                </a:cubicBezTo>
                <a:cubicBezTo>
                  <a:pt x="1248229" y="120952"/>
                  <a:pt x="1234424" y="129107"/>
                  <a:pt x="1219200" y="130629"/>
                </a:cubicBezTo>
                <a:lnTo>
                  <a:pt x="1074057" y="145143"/>
                </a:lnTo>
                <a:cubicBezTo>
                  <a:pt x="658365" y="193106"/>
                  <a:pt x="999260" y="168742"/>
                  <a:pt x="420914" y="188686"/>
                </a:cubicBezTo>
                <a:cubicBezTo>
                  <a:pt x="224805" y="221370"/>
                  <a:pt x="412739" y="177805"/>
                  <a:pt x="290285" y="232229"/>
                </a:cubicBezTo>
                <a:cubicBezTo>
                  <a:pt x="262324" y="244656"/>
                  <a:pt x="203200" y="261257"/>
                  <a:pt x="203200" y="261257"/>
                </a:cubicBezTo>
                <a:cubicBezTo>
                  <a:pt x="193524" y="275771"/>
                  <a:pt x="186506" y="292465"/>
                  <a:pt x="174171" y="304800"/>
                </a:cubicBezTo>
                <a:cubicBezTo>
                  <a:pt x="161836" y="317135"/>
                  <a:pt x="141525" y="320207"/>
                  <a:pt x="130628" y="333829"/>
                </a:cubicBezTo>
                <a:cubicBezTo>
                  <a:pt x="121071" y="345776"/>
                  <a:pt x="124600" y="364641"/>
                  <a:pt x="116114" y="377371"/>
                </a:cubicBezTo>
                <a:cubicBezTo>
                  <a:pt x="104728" y="394450"/>
                  <a:pt x="87085" y="406400"/>
                  <a:pt x="72571" y="420914"/>
                </a:cubicBezTo>
                <a:lnTo>
                  <a:pt x="29028" y="551543"/>
                </a:lnTo>
                <a:lnTo>
                  <a:pt x="14514" y="595086"/>
                </a:lnTo>
                <a:lnTo>
                  <a:pt x="0" y="638629"/>
                </a:lnTo>
                <a:cubicBezTo>
                  <a:pt x="4838" y="682172"/>
                  <a:pt x="7312" y="726042"/>
                  <a:pt x="14514" y="769257"/>
                </a:cubicBezTo>
                <a:cubicBezTo>
                  <a:pt x="17029" y="784348"/>
                  <a:pt x="18210" y="801982"/>
                  <a:pt x="29028" y="812800"/>
                </a:cubicBezTo>
                <a:cubicBezTo>
                  <a:pt x="39846" y="823618"/>
                  <a:pt x="58057" y="822476"/>
                  <a:pt x="72571" y="827314"/>
                </a:cubicBezTo>
                <a:cubicBezTo>
                  <a:pt x="197360" y="910507"/>
                  <a:pt x="39473" y="810765"/>
                  <a:pt x="159657" y="870857"/>
                </a:cubicBezTo>
                <a:cubicBezTo>
                  <a:pt x="175259" y="878658"/>
                  <a:pt x="187259" y="892801"/>
                  <a:pt x="203200" y="899886"/>
                </a:cubicBezTo>
                <a:cubicBezTo>
                  <a:pt x="231161" y="912313"/>
                  <a:pt x="261257" y="919238"/>
                  <a:pt x="290285" y="928914"/>
                </a:cubicBezTo>
                <a:lnTo>
                  <a:pt x="377371" y="957943"/>
                </a:lnTo>
                <a:lnTo>
                  <a:pt x="420914" y="972457"/>
                </a:lnTo>
                <a:cubicBezTo>
                  <a:pt x="468482" y="1004170"/>
                  <a:pt x="447013" y="1001486"/>
                  <a:pt x="478971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115038" y="3676630"/>
            <a:ext cx="147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CANYONING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08892" y="2751296"/>
            <a:ext cx="150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LAGO NOANA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79877" y="2145967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12079" y="2628854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921631" y="2998186"/>
            <a:ext cx="621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00B0F0"/>
                </a:solidFill>
              </a:rPr>
              <a:t>PROGETTO TRACCE</a:t>
            </a:r>
            <a:endParaRPr lang="it-IT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4283"/>
            <a:ext cx="4791056" cy="666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373" y="3543490"/>
            <a:ext cx="1501979" cy="3240000"/>
          </a:xfrm>
          <a:prstGeom prst="rect">
            <a:avLst/>
          </a:prstGeom>
        </p:spPr>
      </p:pic>
      <p:pic>
        <p:nvPicPr>
          <p:cNvPr id="4" name="Immagin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362" y="164283"/>
            <a:ext cx="1458000" cy="324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165" y="135637"/>
            <a:ext cx="1461897" cy="32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6024" y="3543490"/>
            <a:ext cx="1304178" cy="324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57240" y="332656"/>
            <a:ext cx="2723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PROGETTO «TRACCE»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UN GRANDE ORGANISMO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RICETTIVO DIFFUSO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44903" t="46143" r="34904" b="24788"/>
          <a:stretch/>
        </p:blipFill>
        <p:spPr bwMode="auto">
          <a:xfrm>
            <a:off x="285265" y="22192"/>
            <a:ext cx="8450710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987824" y="4338995"/>
            <a:ext cx="1387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VERSANTE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 NOANA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 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04800" y="203200"/>
            <a:ext cx="6473371" cy="6487886"/>
          </a:xfrm>
          <a:custGeom>
            <a:avLst/>
            <a:gdLst>
              <a:gd name="connsiteX0" fmla="*/ 4615543 w 6473371"/>
              <a:gd name="connsiteY0" fmla="*/ 0 h 6487886"/>
              <a:gd name="connsiteX1" fmla="*/ 4673600 w 6473371"/>
              <a:gd name="connsiteY1" fmla="*/ 130629 h 6487886"/>
              <a:gd name="connsiteX2" fmla="*/ 4731657 w 6473371"/>
              <a:gd name="connsiteY2" fmla="*/ 217714 h 6487886"/>
              <a:gd name="connsiteX3" fmla="*/ 4789714 w 6473371"/>
              <a:gd name="connsiteY3" fmla="*/ 290286 h 6487886"/>
              <a:gd name="connsiteX4" fmla="*/ 4804229 w 6473371"/>
              <a:gd name="connsiteY4" fmla="*/ 333829 h 6487886"/>
              <a:gd name="connsiteX5" fmla="*/ 4891314 w 6473371"/>
              <a:gd name="connsiteY5" fmla="*/ 391886 h 6487886"/>
              <a:gd name="connsiteX6" fmla="*/ 4934857 w 6473371"/>
              <a:gd name="connsiteY6" fmla="*/ 420914 h 6487886"/>
              <a:gd name="connsiteX7" fmla="*/ 5021943 w 6473371"/>
              <a:gd name="connsiteY7" fmla="*/ 464457 h 6487886"/>
              <a:gd name="connsiteX8" fmla="*/ 5138057 w 6473371"/>
              <a:gd name="connsiteY8" fmla="*/ 638629 h 6487886"/>
              <a:gd name="connsiteX9" fmla="*/ 5167086 w 6473371"/>
              <a:gd name="connsiteY9" fmla="*/ 682171 h 6487886"/>
              <a:gd name="connsiteX10" fmla="*/ 5254171 w 6473371"/>
              <a:gd name="connsiteY10" fmla="*/ 725714 h 6487886"/>
              <a:gd name="connsiteX11" fmla="*/ 5297714 w 6473371"/>
              <a:gd name="connsiteY11" fmla="*/ 769257 h 6487886"/>
              <a:gd name="connsiteX12" fmla="*/ 5341257 w 6473371"/>
              <a:gd name="connsiteY12" fmla="*/ 783771 h 6487886"/>
              <a:gd name="connsiteX13" fmla="*/ 5384800 w 6473371"/>
              <a:gd name="connsiteY13" fmla="*/ 812800 h 6487886"/>
              <a:gd name="connsiteX14" fmla="*/ 5471886 w 6473371"/>
              <a:gd name="connsiteY14" fmla="*/ 841829 h 6487886"/>
              <a:gd name="connsiteX15" fmla="*/ 5515429 w 6473371"/>
              <a:gd name="connsiteY15" fmla="*/ 856343 h 6487886"/>
              <a:gd name="connsiteX16" fmla="*/ 5588000 w 6473371"/>
              <a:gd name="connsiteY16" fmla="*/ 870857 h 6487886"/>
              <a:gd name="connsiteX17" fmla="*/ 5805714 w 6473371"/>
              <a:gd name="connsiteY17" fmla="*/ 914400 h 6487886"/>
              <a:gd name="connsiteX18" fmla="*/ 5907314 w 6473371"/>
              <a:gd name="connsiteY18" fmla="*/ 943429 h 6487886"/>
              <a:gd name="connsiteX19" fmla="*/ 5921829 w 6473371"/>
              <a:gd name="connsiteY19" fmla="*/ 986971 h 6487886"/>
              <a:gd name="connsiteX20" fmla="*/ 5907314 w 6473371"/>
              <a:gd name="connsiteY20" fmla="*/ 1074057 h 6487886"/>
              <a:gd name="connsiteX21" fmla="*/ 5849257 w 6473371"/>
              <a:gd name="connsiteY21" fmla="*/ 1088571 h 6487886"/>
              <a:gd name="connsiteX22" fmla="*/ 5660571 w 6473371"/>
              <a:gd name="connsiteY22" fmla="*/ 1074057 h 6487886"/>
              <a:gd name="connsiteX23" fmla="*/ 5239657 w 6473371"/>
              <a:gd name="connsiteY23" fmla="*/ 1088571 h 6487886"/>
              <a:gd name="connsiteX24" fmla="*/ 5152571 w 6473371"/>
              <a:gd name="connsiteY24" fmla="*/ 1117600 h 6487886"/>
              <a:gd name="connsiteX25" fmla="*/ 5050971 w 6473371"/>
              <a:gd name="connsiteY25" fmla="*/ 1146629 h 6487886"/>
              <a:gd name="connsiteX26" fmla="*/ 4992914 w 6473371"/>
              <a:gd name="connsiteY26" fmla="*/ 1161143 h 6487886"/>
              <a:gd name="connsiteX27" fmla="*/ 4905829 w 6473371"/>
              <a:gd name="connsiteY27" fmla="*/ 1190171 h 6487886"/>
              <a:gd name="connsiteX28" fmla="*/ 4862286 w 6473371"/>
              <a:gd name="connsiteY28" fmla="*/ 1204686 h 6487886"/>
              <a:gd name="connsiteX29" fmla="*/ 4746171 w 6473371"/>
              <a:gd name="connsiteY29" fmla="*/ 1233714 h 6487886"/>
              <a:gd name="connsiteX30" fmla="*/ 4659086 w 6473371"/>
              <a:gd name="connsiteY30" fmla="*/ 1262743 h 6487886"/>
              <a:gd name="connsiteX31" fmla="*/ 4528457 w 6473371"/>
              <a:gd name="connsiteY31" fmla="*/ 1248229 h 6487886"/>
              <a:gd name="connsiteX32" fmla="*/ 4455886 w 6473371"/>
              <a:gd name="connsiteY32" fmla="*/ 1175657 h 6487886"/>
              <a:gd name="connsiteX33" fmla="*/ 4368800 w 6473371"/>
              <a:gd name="connsiteY33" fmla="*/ 1117600 h 6487886"/>
              <a:gd name="connsiteX34" fmla="*/ 4325257 w 6473371"/>
              <a:gd name="connsiteY34" fmla="*/ 1088571 h 6487886"/>
              <a:gd name="connsiteX35" fmla="*/ 4238171 w 6473371"/>
              <a:gd name="connsiteY35" fmla="*/ 1059543 h 6487886"/>
              <a:gd name="connsiteX36" fmla="*/ 4005943 w 6473371"/>
              <a:gd name="connsiteY36" fmla="*/ 1074057 h 6487886"/>
              <a:gd name="connsiteX37" fmla="*/ 3962400 w 6473371"/>
              <a:gd name="connsiteY37" fmla="*/ 1088571 h 6487886"/>
              <a:gd name="connsiteX38" fmla="*/ 3918857 w 6473371"/>
              <a:gd name="connsiteY38" fmla="*/ 1132114 h 6487886"/>
              <a:gd name="connsiteX39" fmla="*/ 3889829 w 6473371"/>
              <a:gd name="connsiteY39" fmla="*/ 1349829 h 6487886"/>
              <a:gd name="connsiteX40" fmla="*/ 3860800 w 6473371"/>
              <a:gd name="connsiteY40" fmla="*/ 1465943 h 6487886"/>
              <a:gd name="connsiteX41" fmla="*/ 3802743 w 6473371"/>
              <a:gd name="connsiteY41" fmla="*/ 1553029 h 6487886"/>
              <a:gd name="connsiteX42" fmla="*/ 3744686 w 6473371"/>
              <a:gd name="connsiteY42" fmla="*/ 1640114 h 6487886"/>
              <a:gd name="connsiteX43" fmla="*/ 3730171 w 6473371"/>
              <a:gd name="connsiteY43" fmla="*/ 1683657 h 6487886"/>
              <a:gd name="connsiteX44" fmla="*/ 3730171 w 6473371"/>
              <a:gd name="connsiteY44" fmla="*/ 1901371 h 6487886"/>
              <a:gd name="connsiteX45" fmla="*/ 3788229 w 6473371"/>
              <a:gd name="connsiteY45" fmla="*/ 1988457 h 6487886"/>
              <a:gd name="connsiteX46" fmla="*/ 3875314 w 6473371"/>
              <a:gd name="connsiteY46" fmla="*/ 2017486 h 6487886"/>
              <a:gd name="connsiteX47" fmla="*/ 4223657 w 6473371"/>
              <a:gd name="connsiteY47" fmla="*/ 2002971 h 6487886"/>
              <a:gd name="connsiteX48" fmla="*/ 4296229 w 6473371"/>
              <a:gd name="connsiteY48" fmla="*/ 1988457 h 6487886"/>
              <a:gd name="connsiteX49" fmla="*/ 4383314 w 6473371"/>
              <a:gd name="connsiteY49" fmla="*/ 1959429 h 6487886"/>
              <a:gd name="connsiteX50" fmla="*/ 4470400 w 6473371"/>
              <a:gd name="connsiteY50" fmla="*/ 1915886 h 6487886"/>
              <a:gd name="connsiteX51" fmla="*/ 4557486 w 6473371"/>
              <a:gd name="connsiteY51" fmla="*/ 1872343 h 6487886"/>
              <a:gd name="connsiteX52" fmla="*/ 4688114 w 6473371"/>
              <a:gd name="connsiteY52" fmla="*/ 1857829 h 6487886"/>
              <a:gd name="connsiteX53" fmla="*/ 4775200 w 6473371"/>
              <a:gd name="connsiteY53" fmla="*/ 1828800 h 6487886"/>
              <a:gd name="connsiteX54" fmla="*/ 5065486 w 6473371"/>
              <a:gd name="connsiteY54" fmla="*/ 1799771 h 6487886"/>
              <a:gd name="connsiteX55" fmla="*/ 5167086 w 6473371"/>
              <a:gd name="connsiteY55" fmla="*/ 1770743 h 6487886"/>
              <a:gd name="connsiteX56" fmla="*/ 5254171 w 6473371"/>
              <a:gd name="connsiteY56" fmla="*/ 1741714 h 6487886"/>
              <a:gd name="connsiteX57" fmla="*/ 5326743 w 6473371"/>
              <a:gd name="connsiteY57" fmla="*/ 1727200 h 6487886"/>
              <a:gd name="connsiteX58" fmla="*/ 5370286 w 6473371"/>
              <a:gd name="connsiteY58" fmla="*/ 1712686 h 6487886"/>
              <a:gd name="connsiteX59" fmla="*/ 5471886 w 6473371"/>
              <a:gd name="connsiteY59" fmla="*/ 1698171 h 6487886"/>
              <a:gd name="connsiteX60" fmla="*/ 5660571 w 6473371"/>
              <a:gd name="connsiteY60" fmla="*/ 1712686 h 6487886"/>
              <a:gd name="connsiteX61" fmla="*/ 5747657 w 6473371"/>
              <a:gd name="connsiteY61" fmla="*/ 1741714 h 6487886"/>
              <a:gd name="connsiteX62" fmla="*/ 5849257 w 6473371"/>
              <a:gd name="connsiteY62" fmla="*/ 1770743 h 6487886"/>
              <a:gd name="connsiteX63" fmla="*/ 6037943 w 6473371"/>
              <a:gd name="connsiteY63" fmla="*/ 1756229 h 6487886"/>
              <a:gd name="connsiteX64" fmla="*/ 6125029 w 6473371"/>
              <a:gd name="connsiteY64" fmla="*/ 1727200 h 6487886"/>
              <a:gd name="connsiteX65" fmla="*/ 6168571 w 6473371"/>
              <a:gd name="connsiteY65" fmla="*/ 1712686 h 6487886"/>
              <a:gd name="connsiteX66" fmla="*/ 6299200 w 6473371"/>
              <a:gd name="connsiteY66" fmla="*/ 1698171 h 6487886"/>
              <a:gd name="connsiteX67" fmla="*/ 6342743 w 6473371"/>
              <a:gd name="connsiteY67" fmla="*/ 1727200 h 6487886"/>
              <a:gd name="connsiteX68" fmla="*/ 6429829 w 6473371"/>
              <a:gd name="connsiteY68" fmla="*/ 1857829 h 6487886"/>
              <a:gd name="connsiteX69" fmla="*/ 6458857 w 6473371"/>
              <a:gd name="connsiteY69" fmla="*/ 1901371 h 6487886"/>
              <a:gd name="connsiteX70" fmla="*/ 6473371 w 6473371"/>
              <a:gd name="connsiteY70" fmla="*/ 1944914 h 6487886"/>
              <a:gd name="connsiteX71" fmla="*/ 6429829 w 6473371"/>
              <a:gd name="connsiteY71" fmla="*/ 2046514 h 6487886"/>
              <a:gd name="connsiteX72" fmla="*/ 6386286 w 6473371"/>
              <a:gd name="connsiteY72" fmla="*/ 2061029 h 6487886"/>
              <a:gd name="connsiteX73" fmla="*/ 6371771 w 6473371"/>
              <a:gd name="connsiteY73" fmla="*/ 2104571 h 6487886"/>
              <a:gd name="connsiteX74" fmla="*/ 6284686 w 6473371"/>
              <a:gd name="connsiteY74" fmla="*/ 2162629 h 6487886"/>
              <a:gd name="connsiteX75" fmla="*/ 6241143 w 6473371"/>
              <a:gd name="connsiteY75" fmla="*/ 2206171 h 6487886"/>
              <a:gd name="connsiteX76" fmla="*/ 6212114 w 6473371"/>
              <a:gd name="connsiteY76" fmla="*/ 2249714 h 6487886"/>
              <a:gd name="connsiteX77" fmla="*/ 6168571 w 6473371"/>
              <a:gd name="connsiteY77" fmla="*/ 2278743 h 6487886"/>
              <a:gd name="connsiteX78" fmla="*/ 6096000 w 6473371"/>
              <a:gd name="connsiteY78" fmla="*/ 2351314 h 6487886"/>
              <a:gd name="connsiteX79" fmla="*/ 6052457 w 6473371"/>
              <a:gd name="connsiteY79" fmla="*/ 2365829 h 6487886"/>
              <a:gd name="connsiteX80" fmla="*/ 5921829 w 6473371"/>
              <a:gd name="connsiteY80" fmla="*/ 2438400 h 6487886"/>
              <a:gd name="connsiteX81" fmla="*/ 5834743 w 6473371"/>
              <a:gd name="connsiteY81" fmla="*/ 2481943 h 6487886"/>
              <a:gd name="connsiteX82" fmla="*/ 5791200 w 6473371"/>
              <a:gd name="connsiteY82" fmla="*/ 2510971 h 6487886"/>
              <a:gd name="connsiteX83" fmla="*/ 5646057 w 6473371"/>
              <a:gd name="connsiteY83" fmla="*/ 2554514 h 6487886"/>
              <a:gd name="connsiteX84" fmla="*/ 5602514 w 6473371"/>
              <a:gd name="connsiteY84" fmla="*/ 2569029 h 6487886"/>
              <a:gd name="connsiteX85" fmla="*/ 5486400 w 6473371"/>
              <a:gd name="connsiteY85" fmla="*/ 2583543 h 6487886"/>
              <a:gd name="connsiteX86" fmla="*/ 5399314 w 6473371"/>
              <a:gd name="connsiteY86" fmla="*/ 2598057 h 6487886"/>
              <a:gd name="connsiteX87" fmla="*/ 5370286 w 6473371"/>
              <a:gd name="connsiteY87" fmla="*/ 2641600 h 6487886"/>
              <a:gd name="connsiteX88" fmla="*/ 5384800 w 6473371"/>
              <a:gd name="connsiteY88" fmla="*/ 2728686 h 6487886"/>
              <a:gd name="connsiteX89" fmla="*/ 5399314 w 6473371"/>
              <a:gd name="connsiteY89" fmla="*/ 2772229 h 6487886"/>
              <a:gd name="connsiteX90" fmla="*/ 5486400 w 6473371"/>
              <a:gd name="connsiteY90" fmla="*/ 2830286 h 6487886"/>
              <a:gd name="connsiteX91" fmla="*/ 5529943 w 6473371"/>
              <a:gd name="connsiteY91" fmla="*/ 2859314 h 6487886"/>
              <a:gd name="connsiteX92" fmla="*/ 5617029 w 6473371"/>
              <a:gd name="connsiteY92" fmla="*/ 2888343 h 6487886"/>
              <a:gd name="connsiteX93" fmla="*/ 5660571 w 6473371"/>
              <a:gd name="connsiteY93" fmla="*/ 2902857 h 6487886"/>
              <a:gd name="connsiteX94" fmla="*/ 5689600 w 6473371"/>
              <a:gd name="connsiteY94" fmla="*/ 2946400 h 6487886"/>
              <a:gd name="connsiteX95" fmla="*/ 5776686 w 6473371"/>
              <a:gd name="connsiteY95" fmla="*/ 2989943 h 6487886"/>
              <a:gd name="connsiteX96" fmla="*/ 5805714 w 6473371"/>
              <a:gd name="connsiteY96" fmla="*/ 3033486 h 6487886"/>
              <a:gd name="connsiteX97" fmla="*/ 5820229 w 6473371"/>
              <a:gd name="connsiteY97" fmla="*/ 3077029 h 6487886"/>
              <a:gd name="connsiteX98" fmla="*/ 5805714 w 6473371"/>
              <a:gd name="connsiteY98" fmla="*/ 3120571 h 6487886"/>
              <a:gd name="connsiteX99" fmla="*/ 5544457 w 6473371"/>
              <a:gd name="connsiteY99" fmla="*/ 3164114 h 6487886"/>
              <a:gd name="connsiteX100" fmla="*/ 5457371 w 6473371"/>
              <a:gd name="connsiteY100" fmla="*/ 3193143 h 6487886"/>
              <a:gd name="connsiteX101" fmla="*/ 5355771 w 6473371"/>
              <a:gd name="connsiteY101" fmla="*/ 3294743 h 6487886"/>
              <a:gd name="connsiteX102" fmla="*/ 5297714 w 6473371"/>
              <a:gd name="connsiteY102" fmla="*/ 3381829 h 6487886"/>
              <a:gd name="connsiteX103" fmla="*/ 5254171 w 6473371"/>
              <a:gd name="connsiteY103" fmla="*/ 3468914 h 6487886"/>
              <a:gd name="connsiteX104" fmla="*/ 5225143 w 6473371"/>
              <a:gd name="connsiteY104" fmla="*/ 3570514 h 6487886"/>
              <a:gd name="connsiteX105" fmla="*/ 5123543 w 6473371"/>
              <a:gd name="connsiteY105" fmla="*/ 3701143 h 6487886"/>
              <a:gd name="connsiteX106" fmla="*/ 5094514 w 6473371"/>
              <a:gd name="connsiteY106" fmla="*/ 3744686 h 6487886"/>
              <a:gd name="connsiteX107" fmla="*/ 5007429 w 6473371"/>
              <a:gd name="connsiteY107" fmla="*/ 3817257 h 6487886"/>
              <a:gd name="connsiteX108" fmla="*/ 4978400 w 6473371"/>
              <a:gd name="connsiteY108" fmla="*/ 3860800 h 6487886"/>
              <a:gd name="connsiteX109" fmla="*/ 4963886 w 6473371"/>
              <a:gd name="connsiteY109" fmla="*/ 3904343 h 6487886"/>
              <a:gd name="connsiteX110" fmla="*/ 4905829 w 6473371"/>
              <a:gd name="connsiteY110" fmla="*/ 3991429 h 6487886"/>
              <a:gd name="connsiteX111" fmla="*/ 4833257 w 6473371"/>
              <a:gd name="connsiteY111" fmla="*/ 4078514 h 6487886"/>
              <a:gd name="connsiteX112" fmla="*/ 4789714 w 6473371"/>
              <a:gd name="connsiteY112" fmla="*/ 4093029 h 6487886"/>
              <a:gd name="connsiteX113" fmla="*/ 4746171 w 6473371"/>
              <a:gd name="connsiteY113" fmla="*/ 4122057 h 6487886"/>
              <a:gd name="connsiteX114" fmla="*/ 4717143 w 6473371"/>
              <a:gd name="connsiteY114" fmla="*/ 4165600 h 6487886"/>
              <a:gd name="connsiteX115" fmla="*/ 4673600 w 6473371"/>
              <a:gd name="connsiteY115" fmla="*/ 4194629 h 6487886"/>
              <a:gd name="connsiteX116" fmla="*/ 4644571 w 6473371"/>
              <a:gd name="connsiteY116" fmla="*/ 4281714 h 6487886"/>
              <a:gd name="connsiteX117" fmla="*/ 4586514 w 6473371"/>
              <a:gd name="connsiteY117" fmla="*/ 4368800 h 6487886"/>
              <a:gd name="connsiteX118" fmla="*/ 4557486 w 6473371"/>
              <a:gd name="connsiteY118" fmla="*/ 4412343 h 6487886"/>
              <a:gd name="connsiteX119" fmla="*/ 4470400 w 6473371"/>
              <a:gd name="connsiteY119" fmla="*/ 4470400 h 6487886"/>
              <a:gd name="connsiteX120" fmla="*/ 4455886 w 6473371"/>
              <a:gd name="connsiteY120" fmla="*/ 4513943 h 6487886"/>
              <a:gd name="connsiteX121" fmla="*/ 4368800 w 6473371"/>
              <a:gd name="connsiteY121" fmla="*/ 4572000 h 6487886"/>
              <a:gd name="connsiteX122" fmla="*/ 4310743 w 6473371"/>
              <a:gd name="connsiteY122" fmla="*/ 4644571 h 6487886"/>
              <a:gd name="connsiteX123" fmla="*/ 4296229 w 6473371"/>
              <a:gd name="connsiteY123" fmla="*/ 4702629 h 6487886"/>
              <a:gd name="connsiteX124" fmla="*/ 4267200 w 6473371"/>
              <a:gd name="connsiteY124" fmla="*/ 4789714 h 6487886"/>
              <a:gd name="connsiteX125" fmla="*/ 4252686 w 6473371"/>
              <a:gd name="connsiteY125" fmla="*/ 4833257 h 6487886"/>
              <a:gd name="connsiteX126" fmla="*/ 4223657 w 6473371"/>
              <a:gd name="connsiteY126" fmla="*/ 4876800 h 6487886"/>
              <a:gd name="connsiteX127" fmla="*/ 4180114 w 6473371"/>
              <a:gd name="connsiteY127" fmla="*/ 4963886 h 6487886"/>
              <a:gd name="connsiteX128" fmla="*/ 4151086 w 6473371"/>
              <a:gd name="connsiteY128" fmla="*/ 5050971 h 6487886"/>
              <a:gd name="connsiteX129" fmla="*/ 4064000 w 6473371"/>
              <a:gd name="connsiteY129" fmla="*/ 5181600 h 6487886"/>
              <a:gd name="connsiteX130" fmla="*/ 4034971 w 6473371"/>
              <a:gd name="connsiteY130" fmla="*/ 5225143 h 6487886"/>
              <a:gd name="connsiteX131" fmla="*/ 3991429 w 6473371"/>
              <a:gd name="connsiteY131" fmla="*/ 5268686 h 6487886"/>
              <a:gd name="connsiteX132" fmla="*/ 3904343 w 6473371"/>
              <a:gd name="connsiteY132" fmla="*/ 5326743 h 6487886"/>
              <a:gd name="connsiteX133" fmla="*/ 3817257 w 6473371"/>
              <a:gd name="connsiteY133" fmla="*/ 5384800 h 6487886"/>
              <a:gd name="connsiteX134" fmla="*/ 3730171 w 6473371"/>
              <a:gd name="connsiteY134" fmla="*/ 5442857 h 6487886"/>
              <a:gd name="connsiteX135" fmla="*/ 3643086 w 6473371"/>
              <a:gd name="connsiteY135" fmla="*/ 5500914 h 6487886"/>
              <a:gd name="connsiteX136" fmla="*/ 3599543 w 6473371"/>
              <a:gd name="connsiteY136" fmla="*/ 5515429 h 6487886"/>
              <a:gd name="connsiteX137" fmla="*/ 3541486 w 6473371"/>
              <a:gd name="connsiteY137" fmla="*/ 5544457 h 6487886"/>
              <a:gd name="connsiteX138" fmla="*/ 3497943 w 6473371"/>
              <a:gd name="connsiteY138" fmla="*/ 5573486 h 6487886"/>
              <a:gd name="connsiteX139" fmla="*/ 3439886 w 6473371"/>
              <a:gd name="connsiteY139" fmla="*/ 5588000 h 6487886"/>
              <a:gd name="connsiteX140" fmla="*/ 3352800 w 6473371"/>
              <a:gd name="connsiteY140" fmla="*/ 5646057 h 6487886"/>
              <a:gd name="connsiteX141" fmla="*/ 3091543 w 6473371"/>
              <a:gd name="connsiteY141" fmla="*/ 5675086 h 6487886"/>
              <a:gd name="connsiteX142" fmla="*/ 2510971 w 6473371"/>
              <a:gd name="connsiteY142" fmla="*/ 5689600 h 6487886"/>
              <a:gd name="connsiteX143" fmla="*/ 2278743 w 6473371"/>
              <a:gd name="connsiteY143" fmla="*/ 5733143 h 6487886"/>
              <a:gd name="connsiteX144" fmla="*/ 2177143 w 6473371"/>
              <a:gd name="connsiteY144" fmla="*/ 5747657 h 6487886"/>
              <a:gd name="connsiteX145" fmla="*/ 2119086 w 6473371"/>
              <a:gd name="connsiteY145" fmla="*/ 5762171 h 6487886"/>
              <a:gd name="connsiteX146" fmla="*/ 2032000 w 6473371"/>
              <a:gd name="connsiteY146" fmla="*/ 5776686 h 6487886"/>
              <a:gd name="connsiteX147" fmla="*/ 1988457 w 6473371"/>
              <a:gd name="connsiteY147" fmla="*/ 5791200 h 6487886"/>
              <a:gd name="connsiteX148" fmla="*/ 1930400 w 6473371"/>
              <a:gd name="connsiteY148" fmla="*/ 5805714 h 6487886"/>
              <a:gd name="connsiteX149" fmla="*/ 1843314 w 6473371"/>
              <a:gd name="connsiteY149" fmla="*/ 5834743 h 6487886"/>
              <a:gd name="connsiteX150" fmla="*/ 1770743 w 6473371"/>
              <a:gd name="connsiteY150" fmla="*/ 5849257 h 6487886"/>
              <a:gd name="connsiteX151" fmla="*/ 1727200 w 6473371"/>
              <a:gd name="connsiteY151" fmla="*/ 5863771 h 6487886"/>
              <a:gd name="connsiteX152" fmla="*/ 1669143 w 6473371"/>
              <a:gd name="connsiteY152" fmla="*/ 5878286 h 6487886"/>
              <a:gd name="connsiteX153" fmla="*/ 1625600 w 6473371"/>
              <a:gd name="connsiteY153" fmla="*/ 5892800 h 6487886"/>
              <a:gd name="connsiteX154" fmla="*/ 1567543 w 6473371"/>
              <a:gd name="connsiteY154" fmla="*/ 5907314 h 6487886"/>
              <a:gd name="connsiteX155" fmla="*/ 1524000 w 6473371"/>
              <a:gd name="connsiteY155" fmla="*/ 5921829 h 6487886"/>
              <a:gd name="connsiteX156" fmla="*/ 1422400 w 6473371"/>
              <a:gd name="connsiteY156" fmla="*/ 5950857 h 6487886"/>
              <a:gd name="connsiteX157" fmla="*/ 1364343 w 6473371"/>
              <a:gd name="connsiteY157" fmla="*/ 5979886 h 6487886"/>
              <a:gd name="connsiteX158" fmla="*/ 1248229 w 6473371"/>
              <a:gd name="connsiteY158" fmla="*/ 6008914 h 6487886"/>
              <a:gd name="connsiteX159" fmla="*/ 1190171 w 6473371"/>
              <a:gd name="connsiteY159" fmla="*/ 6037943 h 6487886"/>
              <a:gd name="connsiteX160" fmla="*/ 1074057 w 6473371"/>
              <a:gd name="connsiteY160" fmla="*/ 6066971 h 6487886"/>
              <a:gd name="connsiteX161" fmla="*/ 1016000 w 6473371"/>
              <a:gd name="connsiteY161" fmla="*/ 6096000 h 6487886"/>
              <a:gd name="connsiteX162" fmla="*/ 928914 w 6473371"/>
              <a:gd name="connsiteY162" fmla="*/ 6125029 h 6487886"/>
              <a:gd name="connsiteX163" fmla="*/ 841829 w 6473371"/>
              <a:gd name="connsiteY163" fmla="*/ 6168571 h 6487886"/>
              <a:gd name="connsiteX164" fmla="*/ 754743 w 6473371"/>
              <a:gd name="connsiteY164" fmla="*/ 6226629 h 6487886"/>
              <a:gd name="connsiteX165" fmla="*/ 711200 w 6473371"/>
              <a:gd name="connsiteY165" fmla="*/ 6255657 h 6487886"/>
              <a:gd name="connsiteX166" fmla="*/ 653143 w 6473371"/>
              <a:gd name="connsiteY166" fmla="*/ 6270171 h 6487886"/>
              <a:gd name="connsiteX167" fmla="*/ 609600 w 6473371"/>
              <a:gd name="connsiteY167" fmla="*/ 6313714 h 6487886"/>
              <a:gd name="connsiteX168" fmla="*/ 522514 w 6473371"/>
              <a:gd name="connsiteY168" fmla="*/ 6342743 h 6487886"/>
              <a:gd name="connsiteX169" fmla="*/ 478971 w 6473371"/>
              <a:gd name="connsiteY169" fmla="*/ 6357257 h 6487886"/>
              <a:gd name="connsiteX170" fmla="*/ 435429 w 6473371"/>
              <a:gd name="connsiteY170" fmla="*/ 6371771 h 6487886"/>
              <a:gd name="connsiteX171" fmla="*/ 377371 w 6473371"/>
              <a:gd name="connsiteY171" fmla="*/ 6386286 h 6487886"/>
              <a:gd name="connsiteX172" fmla="*/ 290286 w 6473371"/>
              <a:gd name="connsiteY172" fmla="*/ 6415314 h 6487886"/>
              <a:gd name="connsiteX173" fmla="*/ 159657 w 6473371"/>
              <a:gd name="connsiteY173" fmla="*/ 6473371 h 6487886"/>
              <a:gd name="connsiteX174" fmla="*/ 116114 w 6473371"/>
              <a:gd name="connsiteY174" fmla="*/ 6487886 h 6487886"/>
              <a:gd name="connsiteX175" fmla="*/ 0 w 6473371"/>
              <a:gd name="connsiteY175" fmla="*/ 6487886 h 648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473371" h="6487886">
                <a:moveTo>
                  <a:pt x="4615543" y="0"/>
                </a:moveTo>
                <a:cubicBezTo>
                  <a:pt x="4633013" y="43677"/>
                  <a:pt x="4649191" y="89948"/>
                  <a:pt x="4673600" y="130629"/>
                </a:cubicBezTo>
                <a:cubicBezTo>
                  <a:pt x="4691550" y="160545"/>
                  <a:pt x="4720625" y="184616"/>
                  <a:pt x="4731657" y="217714"/>
                </a:cubicBezTo>
                <a:cubicBezTo>
                  <a:pt x="4751687" y="277806"/>
                  <a:pt x="4733441" y="252770"/>
                  <a:pt x="4789714" y="290286"/>
                </a:cubicBezTo>
                <a:cubicBezTo>
                  <a:pt x="4794552" y="304800"/>
                  <a:pt x="4793411" y="323011"/>
                  <a:pt x="4804229" y="333829"/>
                </a:cubicBezTo>
                <a:cubicBezTo>
                  <a:pt x="4828898" y="358498"/>
                  <a:pt x="4862286" y="372534"/>
                  <a:pt x="4891314" y="391886"/>
                </a:cubicBezTo>
                <a:cubicBezTo>
                  <a:pt x="4905828" y="401562"/>
                  <a:pt x="4918308" y="415398"/>
                  <a:pt x="4934857" y="420914"/>
                </a:cubicBezTo>
                <a:cubicBezTo>
                  <a:pt x="4994949" y="440945"/>
                  <a:pt x="4965670" y="426942"/>
                  <a:pt x="5021943" y="464457"/>
                </a:cubicBezTo>
                <a:lnTo>
                  <a:pt x="5138057" y="638629"/>
                </a:lnTo>
                <a:cubicBezTo>
                  <a:pt x="5147733" y="653143"/>
                  <a:pt x="5152572" y="672495"/>
                  <a:pt x="5167086" y="682171"/>
                </a:cubicBezTo>
                <a:cubicBezTo>
                  <a:pt x="5223359" y="719686"/>
                  <a:pt x="5194080" y="705684"/>
                  <a:pt x="5254171" y="725714"/>
                </a:cubicBezTo>
                <a:cubicBezTo>
                  <a:pt x="5268685" y="740228"/>
                  <a:pt x="5280635" y="757871"/>
                  <a:pt x="5297714" y="769257"/>
                </a:cubicBezTo>
                <a:cubicBezTo>
                  <a:pt x="5310444" y="777744"/>
                  <a:pt x="5327573" y="776929"/>
                  <a:pt x="5341257" y="783771"/>
                </a:cubicBezTo>
                <a:cubicBezTo>
                  <a:pt x="5356859" y="791572"/>
                  <a:pt x="5368859" y="805715"/>
                  <a:pt x="5384800" y="812800"/>
                </a:cubicBezTo>
                <a:cubicBezTo>
                  <a:pt x="5412762" y="825228"/>
                  <a:pt x="5442857" y="832153"/>
                  <a:pt x="5471886" y="841829"/>
                </a:cubicBezTo>
                <a:cubicBezTo>
                  <a:pt x="5486400" y="846667"/>
                  <a:pt x="5500427" y="853343"/>
                  <a:pt x="5515429" y="856343"/>
                </a:cubicBezTo>
                <a:cubicBezTo>
                  <a:pt x="5539619" y="861181"/>
                  <a:pt x="5564200" y="864366"/>
                  <a:pt x="5588000" y="870857"/>
                </a:cubicBezTo>
                <a:cubicBezTo>
                  <a:pt x="5764893" y="919101"/>
                  <a:pt x="5575599" y="888832"/>
                  <a:pt x="5805714" y="914400"/>
                </a:cubicBezTo>
                <a:cubicBezTo>
                  <a:pt x="5806219" y="914526"/>
                  <a:pt x="5900371" y="936487"/>
                  <a:pt x="5907314" y="943429"/>
                </a:cubicBezTo>
                <a:cubicBezTo>
                  <a:pt x="5918132" y="954247"/>
                  <a:pt x="5916991" y="972457"/>
                  <a:pt x="5921829" y="986971"/>
                </a:cubicBezTo>
                <a:cubicBezTo>
                  <a:pt x="5916991" y="1016000"/>
                  <a:pt x="5924419" y="1050110"/>
                  <a:pt x="5907314" y="1074057"/>
                </a:cubicBezTo>
                <a:cubicBezTo>
                  <a:pt x="5895719" y="1090289"/>
                  <a:pt x="5869205" y="1088571"/>
                  <a:pt x="5849257" y="1088571"/>
                </a:cubicBezTo>
                <a:cubicBezTo>
                  <a:pt x="5786176" y="1088571"/>
                  <a:pt x="5723466" y="1078895"/>
                  <a:pt x="5660571" y="1074057"/>
                </a:cubicBezTo>
                <a:cubicBezTo>
                  <a:pt x="5520266" y="1078895"/>
                  <a:pt x="5379532" y="1076582"/>
                  <a:pt x="5239657" y="1088571"/>
                </a:cubicBezTo>
                <a:cubicBezTo>
                  <a:pt x="5209170" y="1091184"/>
                  <a:pt x="5182256" y="1110179"/>
                  <a:pt x="5152571" y="1117600"/>
                </a:cubicBezTo>
                <a:cubicBezTo>
                  <a:pt x="4971077" y="1162973"/>
                  <a:pt x="5196727" y="1104984"/>
                  <a:pt x="5050971" y="1146629"/>
                </a:cubicBezTo>
                <a:cubicBezTo>
                  <a:pt x="5031791" y="1152109"/>
                  <a:pt x="5012021" y="1155411"/>
                  <a:pt x="4992914" y="1161143"/>
                </a:cubicBezTo>
                <a:cubicBezTo>
                  <a:pt x="4963606" y="1169935"/>
                  <a:pt x="4934857" y="1180495"/>
                  <a:pt x="4905829" y="1190171"/>
                </a:cubicBezTo>
                <a:cubicBezTo>
                  <a:pt x="4891315" y="1195009"/>
                  <a:pt x="4877129" y="1200975"/>
                  <a:pt x="4862286" y="1204686"/>
                </a:cubicBezTo>
                <a:cubicBezTo>
                  <a:pt x="4823581" y="1214362"/>
                  <a:pt x="4784020" y="1221097"/>
                  <a:pt x="4746171" y="1233714"/>
                </a:cubicBezTo>
                <a:lnTo>
                  <a:pt x="4659086" y="1262743"/>
                </a:lnTo>
                <a:cubicBezTo>
                  <a:pt x="4615543" y="1257905"/>
                  <a:pt x="4570960" y="1258855"/>
                  <a:pt x="4528457" y="1248229"/>
                </a:cubicBezTo>
                <a:cubicBezTo>
                  <a:pt x="4470399" y="1233714"/>
                  <a:pt x="4494591" y="1209524"/>
                  <a:pt x="4455886" y="1175657"/>
                </a:cubicBezTo>
                <a:cubicBezTo>
                  <a:pt x="4429630" y="1152683"/>
                  <a:pt x="4397829" y="1136952"/>
                  <a:pt x="4368800" y="1117600"/>
                </a:cubicBezTo>
                <a:cubicBezTo>
                  <a:pt x="4354286" y="1107924"/>
                  <a:pt x="4341806" y="1094087"/>
                  <a:pt x="4325257" y="1088571"/>
                </a:cubicBezTo>
                <a:lnTo>
                  <a:pt x="4238171" y="1059543"/>
                </a:lnTo>
                <a:cubicBezTo>
                  <a:pt x="4160762" y="1064381"/>
                  <a:pt x="4083077" y="1065938"/>
                  <a:pt x="4005943" y="1074057"/>
                </a:cubicBezTo>
                <a:cubicBezTo>
                  <a:pt x="3990728" y="1075659"/>
                  <a:pt x="3975130" y="1080084"/>
                  <a:pt x="3962400" y="1088571"/>
                </a:cubicBezTo>
                <a:cubicBezTo>
                  <a:pt x="3945321" y="1099957"/>
                  <a:pt x="3933371" y="1117600"/>
                  <a:pt x="3918857" y="1132114"/>
                </a:cubicBezTo>
                <a:cubicBezTo>
                  <a:pt x="3896878" y="1373889"/>
                  <a:pt x="3919416" y="1216690"/>
                  <a:pt x="3889829" y="1349829"/>
                </a:cubicBezTo>
                <a:cubicBezTo>
                  <a:pt x="3885064" y="1371271"/>
                  <a:pt x="3875207" y="1440010"/>
                  <a:pt x="3860800" y="1465943"/>
                </a:cubicBezTo>
                <a:cubicBezTo>
                  <a:pt x="3843857" y="1496441"/>
                  <a:pt x="3813776" y="1519931"/>
                  <a:pt x="3802743" y="1553029"/>
                </a:cubicBezTo>
                <a:cubicBezTo>
                  <a:pt x="3781738" y="1616044"/>
                  <a:pt x="3799047" y="1585753"/>
                  <a:pt x="3744686" y="1640114"/>
                </a:cubicBezTo>
                <a:cubicBezTo>
                  <a:pt x="3739848" y="1654628"/>
                  <a:pt x="3733172" y="1668655"/>
                  <a:pt x="3730171" y="1683657"/>
                </a:cubicBezTo>
                <a:cubicBezTo>
                  <a:pt x="3715972" y="1754650"/>
                  <a:pt x="3704765" y="1830235"/>
                  <a:pt x="3730171" y="1901371"/>
                </a:cubicBezTo>
                <a:cubicBezTo>
                  <a:pt x="3741905" y="1934227"/>
                  <a:pt x="3755131" y="1977424"/>
                  <a:pt x="3788229" y="1988457"/>
                </a:cubicBezTo>
                <a:lnTo>
                  <a:pt x="3875314" y="2017486"/>
                </a:lnTo>
                <a:cubicBezTo>
                  <a:pt x="3991428" y="2012648"/>
                  <a:pt x="4107717" y="2010967"/>
                  <a:pt x="4223657" y="2002971"/>
                </a:cubicBezTo>
                <a:cubicBezTo>
                  <a:pt x="4248268" y="2001274"/>
                  <a:pt x="4272429" y="1994948"/>
                  <a:pt x="4296229" y="1988457"/>
                </a:cubicBezTo>
                <a:cubicBezTo>
                  <a:pt x="4325749" y="1980406"/>
                  <a:pt x="4383314" y="1959429"/>
                  <a:pt x="4383314" y="1959429"/>
                </a:cubicBezTo>
                <a:cubicBezTo>
                  <a:pt x="4508103" y="1876236"/>
                  <a:pt x="4350216" y="1975978"/>
                  <a:pt x="4470400" y="1915886"/>
                </a:cubicBezTo>
                <a:cubicBezTo>
                  <a:pt x="4520554" y="1890809"/>
                  <a:pt x="4502761" y="1881464"/>
                  <a:pt x="4557486" y="1872343"/>
                </a:cubicBezTo>
                <a:cubicBezTo>
                  <a:pt x="4600701" y="1865141"/>
                  <a:pt x="4644571" y="1862667"/>
                  <a:pt x="4688114" y="1857829"/>
                </a:cubicBezTo>
                <a:cubicBezTo>
                  <a:pt x="4717143" y="1848153"/>
                  <a:pt x="4744837" y="1832595"/>
                  <a:pt x="4775200" y="1828800"/>
                </a:cubicBezTo>
                <a:cubicBezTo>
                  <a:pt x="4949123" y="1807060"/>
                  <a:pt x="4852443" y="1817525"/>
                  <a:pt x="5065486" y="1799771"/>
                </a:cubicBezTo>
                <a:cubicBezTo>
                  <a:pt x="5211859" y="1750981"/>
                  <a:pt x="4984787" y="1825433"/>
                  <a:pt x="5167086" y="1770743"/>
                </a:cubicBezTo>
                <a:cubicBezTo>
                  <a:pt x="5196394" y="1761950"/>
                  <a:pt x="5224167" y="1747715"/>
                  <a:pt x="5254171" y="1741714"/>
                </a:cubicBezTo>
                <a:cubicBezTo>
                  <a:pt x="5278362" y="1736876"/>
                  <a:pt x="5302810" y="1733183"/>
                  <a:pt x="5326743" y="1727200"/>
                </a:cubicBezTo>
                <a:cubicBezTo>
                  <a:pt x="5341586" y="1723489"/>
                  <a:pt x="5355284" y="1715687"/>
                  <a:pt x="5370286" y="1712686"/>
                </a:cubicBezTo>
                <a:cubicBezTo>
                  <a:pt x="5403832" y="1705977"/>
                  <a:pt x="5438019" y="1703009"/>
                  <a:pt x="5471886" y="1698171"/>
                </a:cubicBezTo>
                <a:cubicBezTo>
                  <a:pt x="5534781" y="1703009"/>
                  <a:pt x="5598262" y="1702848"/>
                  <a:pt x="5660571" y="1712686"/>
                </a:cubicBezTo>
                <a:cubicBezTo>
                  <a:pt x="5690795" y="1717458"/>
                  <a:pt x="5718628" y="1732038"/>
                  <a:pt x="5747657" y="1741714"/>
                </a:cubicBezTo>
                <a:cubicBezTo>
                  <a:pt x="5810136" y="1762540"/>
                  <a:pt x="5776342" y="1752515"/>
                  <a:pt x="5849257" y="1770743"/>
                </a:cubicBezTo>
                <a:cubicBezTo>
                  <a:pt x="5912152" y="1765905"/>
                  <a:pt x="5975634" y="1766067"/>
                  <a:pt x="6037943" y="1756229"/>
                </a:cubicBezTo>
                <a:cubicBezTo>
                  <a:pt x="6068167" y="1751457"/>
                  <a:pt x="6096000" y="1736876"/>
                  <a:pt x="6125029" y="1727200"/>
                </a:cubicBezTo>
                <a:lnTo>
                  <a:pt x="6168571" y="1712686"/>
                </a:lnTo>
                <a:cubicBezTo>
                  <a:pt x="6285617" y="1634656"/>
                  <a:pt x="6223409" y="1635012"/>
                  <a:pt x="6299200" y="1698171"/>
                </a:cubicBezTo>
                <a:cubicBezTo>
                  <a:pt x="6312601" y="1709338"/>
                  <a:pt x="6328229" y="1717524"/>
                  <a:pt x="6342743" y="1727200"/>
                </a:cubicBezTo>
                <a:lnTo>
                  <a:pt x="6429829" y="1857829"/>
                </a:lnTo>
                <a:lnTo>
                  <a:pt x="6458857" y="1901371"/>
                </a:lnTo>
                <a:cubicBezTo>
                  <a:pt x="6463695" y="1915885"/>
                  <a:pt x="6473371" y="1929615"/>
                  <a:pt x="6473371" y="1944914"/>
                </a:cubicBezTo>
                <a:cubicBezTo>
                  <a:pt x="6473371" y="1972804"/>
                  <a:pt x="6453530" y="2027553"/>
                  <a:pt x="6429829" y="2046514"/>
                </a:cubicBezTo>
                <a:cubicBezTo>
                  <a:pt x="6417882" y="2056072"/>
                  <a:pt x="6400800" y="2056191"/>
                  <a:pt x="6386286" y="2061029"/>
                </a:cubicBezTo>
                <a:cubicBezTo>
                  <a:pt x="6381448" y="2075543"/>
                  <a:pt x="6382589" y="2093753"/>
                  <a:pt x="6371771" y="2104571"/>
                </a:cubicBezTo>
                <a:cubicBezTo>
                  <a:pt x="6347101" y="2129241"/>
                  <a:pt x="6309356" y="2137960"/>
                  <a:pt x="6284686" y="2162629"/>
                </a:cubicBezTo>
                <a:cubicBezTo>
                  <a:pt x="6270172" y="2177143"/>
                  <a:pt x="6254284" y="2190402"/>
                  <a:pt x="6241143" y="2206171"/>
                </a:cubicBezTo>
                <a:cubicBezTo>
                  <a:pt x="6229975" y="2219572"/>
                  <a:pt x="6224449" y="2237379"/>
                  <a:pt x="6212114" y="2249714"/>
                </a:cubicBezTo>
                <a:cubicBezTo>
                  <a:pt x="6199779" y="2262049"/>
                  <a:pt x="6183085" y="2269067"/>
                  <a:pt x="6168571" y="2278743"/>
                </a:cubicBezTo>
                <a:cubicBezTo>
                  <a:pt x="6139542" y="2322287"/>
                  <a:pt x="6144382" y="2327123"/>
                  <a:pt x="6096000" y="2351314"/>
                </a:cubicBezTo>
                <a:cubicBezTo>
                  <a:pt x="6082316" y="2358156"/>
                  <a:pt x="6065831" y="2358399"/>
                  <a:pt x="6052457" y="2365829"/>
                </a:cubicBezTo>
                <a:cubicBezTo>
                  <a:pt x="5902737" y="2449007"/>
                  <a:pt x="6020353" y="2405559"/>
                  <a:pt x="5921829" y="2438400"/>
                </a:cubicBezTo>
                <a:cubicBezTo>
                  <a:pt x="5797050" y="2521587"/>
                  <a:pt x="5954919" y="2421857"/>
                  <a:pt x="5834743" y="2481943"/>
                </a:cubicBezTo>
                <a:cubicBezTo>
                  <a:pt x="5819141" y="2489744"/>
                  <a:pt x="5807140" y="2503886"/>
                  <a:pt x="5791200" y="2510971"/>
                </a:cubicBezTo>
                <a:cubicBezTo>
                  <a:pt x="5729104" y="2538569"/>
                  <a:pt x="5705171" y="2537624"/>
                  <a:pt x="5646057" y="2554514"/>
                </a:cubicBezTo>
                <a:cubicBezTo>
                  <a:pt x="5631346" y="2558717"/>
                  <a:pt x="5617567" y="2566292"/>
                  <a:pt x="5602514" y="2569029"/>
                </a:cubicBezTo>
                <a:cubicBezTo>
                  <a:pt x="5564137" y="2576007"/>
                  <a:pt x="5525014" y="2578027"/>
                  <a:pt x="5486400" y="2583543"/>
                </a:cubicBezTo>
                <a:cubicBezTo>
                  <a:pt x="5457267" y="2587705"/>
                  <a:pt x="5428343" y="2593219"/>
                  <a:pt x="5399314" y="2598057"/>
                </a:cubicBezTo>
                <a:cubicBezTo>
                  <a:pt x="5389638" y="2612571"/>
                  <a:pt x="5372212" y="2624263"/>
                  <a:pt x="5370286" y="2641600"/>
                </a:cubicBezTo>
                <a:cubicBezTo>
                  <a:pt x="5367036" y="2670849"/>
                  <a:pt x="5378416" y="2699958"/>
                  <a:pt x="5384800" y="2728686"/>
                </a:cubicBezTo>
                <a:cubicBezTo>
                  <a:pt x="5388119" y="2743621"/>
                  <a:pt x="5388496" y="2761411"/>
                  <a:pt x="5399314" y="2772229"/>
                </a:cubicBezTo>
                <a:cubicBezTo>
                  <a:pt x="5423984" y="2796899"/>
                  <a:pt x="5457371" y="2810934"/>
                  <a:pt x="5486400" y="2830286"/>
                </a:cubicBezTo>
                <a:cubicBezTo>
                  <a:pt x="5500914" y="2839962"/>
                  <a:pt x="5513394" y="2853798"/>
                  <a:pt x="5529943" y="2859314"/>
                </a:cubicBezTo>
                <a:lnTo>
                  <a:pt x="5617029" y="2888343"/>
                </a:lnTo>
                <a:lnTo>
                  <a:pt x="5660571" y="2902857"/>
                </a:lnTo>
                <a:cubicBezTo>
                  <a:pt x="5670247" y="2917371"/>
                  <a:pt x="5677265" y="2934065"/>
                  <a:pt x="5689600" y="2946400"/>
                </a:cubicBezTo>
                <a:cubicBezTo>
                  <a:pt x="5717737" y="2974537"/>
                  <a:pt x="5741270" y="2978138"/>
                  <a:pt x="5776686" y="2989943"/>
                </a:cubicBezTo>
                <a:cubicBezTo>
                  <a:pt x="5786362" y="3004457"/>
                  <a:pt x="5797913" y="3017884"/>
                  <a:pt x="5805714" y="3033486"/>
                </a:cubicBezTo>
                <a:cubicBezTo>
                  <a:pt x="5812556" y="3047170"/>
                  <a:pt x="5820229" y="3061729"/>
                  <a:pt x="5820229" y="3077029"/>
                </a:cubicBezTo>
                <a:cubicBezTo>
                  <a:pt x="5820229" y="3092328"/>
                  <a:pt x="5815271" y="3108624"/>
                  <a:pt x="5805714" y="3120571"/>
                </a:cubicBezTo>
                <a:cubicBezTo>
                  <a:pt x="5752949" y="3186525"/>
                  <a:pt x="5565704" y="3162698"/>
                  <a:pt x="5544457" y="3164114"/>
                </a:cubicBezTo>
                <a:cubicBezTo>
                  <a:pt x="5515428" y="3173790"/>
                  <a:pt x="5474344" y="3167683"/>
                  <a:pt x="5457371" y="3193143"/>
                </a:cubicBezTo>
                <a:cubicBezTo>
                  <a:pt x="5390827" y="3292959"/>
                  <a:pt x="5432412" y="3269197"/>
                  <a:pt x="5355771" y="3294743"/>
                </a:cubicBezTo>
                <a:cubicBezTo>
                  <a:pt x="5336419" y="3323772"/>
                  <a:pt x="5308747" y="3348731"/>
                  <a:pt x="5297714" y="3381829"/>
                </a:cubicBezTo>
                <a:cubicBezTo>
                  <a:pt x="5277684" y="3441920"/>
                  <a:pt x="5291686" y="3412641"/>
                  <a:pt x="5254171" y="3468914"/>
                </a:cubicBezTo>
                <a:cubicBezTo>
                  <a:pt x="5250755" y="3482579"/>
                  <a:pt x="5234607" y="3553478"/>
                  <a:pt x="5225143" y="3570514"/>
                </a:cubicBezTo>
                <a:cubicBezTo>
                  <a:pt x="5151777" y="3702573"/>
                  <a:pt x="5194063" y="3616519"/>
                  <a:pt x="5123543" y="3701143"/>
                </a:cubicBezTo>
                <a:cubicBezTo>
                  <a:pt x="5112376" y="3714544"/>
                  <a:pt x="5105681" y="3731285"/>
                  <a:pt x="5094514" y="3744686"/>
                </a:cubicBezTo>
                <a:cubicBezTo>
                  <a:pt x="5059590" y="3786594"/>
                  <a:pt x="5050243" y="3788714"/>
                  <a:pt x="5007429" y="3817257"/>
                </a:cubicBezTo>
                <a:cubicBezTo>
                  <a:pt x="4997753" y="3831771"/>
                  <a:pt x="4986201" y="3845198"/>
                  <a:pt x="4978400" y="3860800"/>
                </a:cubicBezTo>
                <a:cubicBezTo>
                  <a:pt x="4971558" y="3874484"/>
                  <a:pt x="4971316" y="3890969"/>
                  <a:pt x="4963886" y="3904343"/>
                </a:cubicBezTo>
                <a:cubicBezTo>
                  <a:pt x="4946943" y="3934841"/>
                  <a:pt x="4925182" y="3962400"/>
                  <a:pt x="4905829" y="3991429"/>
                </a:cubicBezTo>
                <a:cubicBezTo>
                  <a:pt x="4884410" y="4023557"/>
                  <a:pt x="4866781" y="4056164"/>
                  <a:pt x="4833257" y="4078514"/>
                </a:cubicBezTo>
                <a:cubicBezTo>
                  <a:pt x="4820527" y="4087001"/>
                  <a:pt x="4803398" y="4086187"/>
                  <a:pt x="4789714" y="4093029"/>
                </a:cubicBezTo>
                <a:cubicBezTo>
                  <a:pt x="4774112" y="4100830"/>
                  <a:pt x="4760685" y="4112381"/>
                  <a:pt x="4746171" y="4122057"/>
                </a:cubicBezTo>
                <a:cubicBezTo>
                  <a:pt x="4736495" y="4136571"/>
                  <a:pt x="4729478" y="4153265"/>
                  <a:pt x="4717143" y="4165600"/>
                </a:cubicBezTo>
                <a:cubicBezTo>
                  <a:pt x="4704808" y="4177935"/>
                  <a:pt x="4682845" y="4179836"/>
                  <a:pt x="4673600" y="4194629"/>
                </a:cubicBezTo>
                <a:cubicBezTo>
                  <a:pt x="4657383" y="4220577"/>
                  <a:pt x="4661544" y="4256254"/>
                  <a:pt x="4644571" y="4281714"/>
                </a:cubicBezTo>
                <a:lnTo>
                  <a:pt x="4586514" y="4368800"/>
                </a:lnTo>
                <a:cubicBezTo>
                  <a:pt x="4576838" y="4383314"/>
                  <a:pt x="4572000" y="4402667"/>
                  <a:pt x="4557486" y="4412343"/>
                </a:cubicBezTo>
                <a:lnTo>
                  <a:pt x="4470400" y="4470400"/>
                </a:lnTo>
                <a:cubicBezTo>
                  <a:pt x="4465562" y="4484914"/>
                  <a:pt x="4466704" y="4503125"/>
                  <a:pt x="4455886" y="4513943"/>
                </a:cubicBezTo>
                <a:cubicBezTo>
                  <a:pt x="4431216" y="4538613"/>
                  <a:pt x="4368800" y="4572000"/>
                  <a:pt x="4368800" y="4572000"/>
                </a:cubicBezTo>
                <a:cubicBezTo>
                  <a:pt x="4321351" y="4714351"/>
                  <a:pt x="4398278" y="4513267"/>
                  <a:pt x="4310743" y="4644571"/>
                </a:cubicBezTo>
                <a:cubicBezTo>
                  <a:pt x="4299678" y="4661169"/>
                  <a:pt x="4301961" y="4683522"/>
                  <a:pt x="4296229" y="4702629"/>
                </a:cubicBezTo>
                <a:cubicBezTo>
                  <a:pt x="4287437" y="4731937"/>
                  <a:pt x="4276876" y="4760686"/>
                  <a:pt x="4267200" y="4789714"/>
                </a:cubicBezTo>
                <a:cubicBezTo>
                  <a:pt x="4262362" y="4804228"/>
                  <a:pt x="4261173" y="4820527"/>
                  <a:pt x="4252686" y="4833257"/>
                </a:cubicBezTo>
                <a:lnTo>
                  <a:pt x="4223657" y="4876800"/>
                </a:lnTo>
                <a:cubicBezTo>
                  <a:pt x="4170726" y="5035596"/>
                  <a:pt x="4255142" y="4795073"/>
                  <a:pt x="4180114" y="4963886"/>
                </a:cubicBezTo>
                <a:cubicBezTo>
                  <a:pt x="4167687" y="4991847"/>
                  <a:pt x="4168059" y="5025511"/>
                  <a:pt x="4151086" y="5050971"/>
                </a:cubicBezTo>
                <a:lnTo>
                  <a:pt x="4064000" y="5181600"/>
                </a:lnTo>
                <a:cubicBezTo>
                  <a:pt x="4054324" y="5196114"/>
                  <a:pt x="4047306" y="5212808"/>
                  <a:pt x="4034971" y="5225143"/>
                </a:cubicBezTo>
                <a:cubicBezTo>
                  <a:pt x="4020457" y="5239657"/>
                  <a:pt x="4007631" y="5256084"/>
                  <a:pt x="3991429" y="5268686"/>
                </a:cubicBezTo>
                <a:cubicBezTo>
                  <a:pt x="3963890" y="5290105"/>
                  <a:pt x="3929013" y="5302073"/>
                  <a:pt x="3904343" y="5326743"/>
                </a:cubicBezTo>
                <a:cubicBezTo>
                  <a:pt x="3849982" y="5381104"/>
                  <a:pt x="3880273" y="5363795"/>
                  <a:pt x="3817257" y="5384800"/>
                </a:cubicBezTo>
                <a:cubicBezTo>
                  <a:pt x="3720622" y="5481435"/>
                  <a:pt x="3824696" y="5390343"/>
                  <a:pt x="3730171" y="5442857"/>
                </a:cubicBezTo>
                <a:cubicBezTo>
                  <a:pt x="3699674" y="5459800"/>
                  <a:pt x="3672114" y="5481562"/>
                  <a:pt x="3643086" y="5500914"/>
                </a:cubicBezTo>
                <a:cubicBezTo>
                  <a:pt x="3630356" y="5509401"/>
                  <a:pt x="3613605" y="5509402"/>
                  <a:pt x="3599543" y="5515429"/>
                </a:cubicBezTo>
                <a:cubicBezTo>
                  <a:pt x="3579656" y="5523952"/>
                  <a:pt x="3560272" y="5533722"/>
                  <a:pt x="3541486" y="5544457"/>
                </a:cubicBezTo>
                <a:cubicBezTo>
                  <a:pt x="3526340" y="5553112"/>
                  <a:pt x="3513977" y="5566614"/>
                  <a:pt x="3497943" y="5573486"/>
                </a:cubicBezTo>
                <a:cubicBezTo>
                  <a:pt x="3479608" y="5581344"/>
                  <a:pt x="3459238" y="5583162"/>
                  <a:pt x="3439886" y="5588000"/>
                </a:cubicBezTo>
                <a:cubicBezTo>
                  <a:pt x="3410857" y="5607352"/>
                  <a:pt x="3386646" y="5637596"/>
                  <a:pt x="3352800" y="5646057"/>
                </a:cubicBezTo>
                <a:cubicBezTo>
                  <a:pt x="3239449" y="5674394"/>
                  <a:pt x="3278608" y="5668158"/>
                  <a:pt x="3091543" y="5675086"/>
                </a:cubicBezTo>
                <a:cubicBezTo>
                  <a:pt x="2898091" y="5682251"/>
                  <a:pt x="2704495" y="5684762"/>
                  <a:pt x="2510971" y="5689600"/>
                </a:cubicBezTo>
                <a:cubicBezTo>
                  <a:pt x="2400180" y="5711759"/>
                  <a:pt x="2376795" y="5718058"/>
                  <a:pt x="2278743" y="5733143"/>
                </a:cubicBezTo>
                <a:cubicBezTo>
                  <a:pt x="2244930" y="5738345"/>
                  <a:pt x="2210802" y="5741537"/>
                  <a:pt x="2177143" y="5747657"/>
                </a:cubicBezTo>
                <a:cubicBezTo>
                  <a:pt x="2157517" y="5751225"/>
                  <a:pt x="2138647" y="5758259"/>
                  <a:pt x="2119086" y="5762171"/>
                </a:cubicBezTo>
                <a:cubicBezTo>
                  <a:pt x="2090228" y="5767943"/>
                  <a:pt x="2060728" y="5770302"/>
                  <a:pt x="2032000" y="5776686"/>
                </a:cubicBezTo>
                <a:cubicBezTo>
                  <a:pt x="2017065" y="5780005"/>
                  <a:pt x="2003168" y="5786997"/>
                  <a:pt x="1988457" y="5791200"/>
                </a:cubicBezTo>
                <a:cubicBezTo>
                  <a:pt x="1969277" y="5796680"/>
                  <a:pt x="1949507" y="5799982"/>
                  <a:pt x="1930400" y="5805714"/>
                </a:cubicBezTo>
                <a:cubicBezTo>
                  <a:pt x="1901092" y="5814507"/>
                  <a:pt x="1873319" y="5828742"/>
                  <a:pt x="1843314" y="5834743"/>
                </a:cubicBezTo>
                <a:cubicBezTo>
                  <a:pt x="1819124" y="5839581"/>
                  <a:pt x="1794676" y="5843274"/>
                  <a:pt x="1770743" y="5849257"/>
                </a:cubicBezTo>
                <a:cubicBezTo>
                  <a:pt x="1755900" y="5852968"/>
                  <a:pt x="1741911" y="5859568"/>
                  <a:pt x="1727200" y="5863771"/>
                </a:cubicBezTo>
                <a:cubicBezTo>
                  <a:pt x="1708020" y="5869251"/>
                  <a:pt x="1688323" y="5872806"/>
                  <a:pt x="1669143" y="5878286"/>
                </a:cubicBezTo>
                <a:cubicBezTo>
                  <a:pt x="1654432" y="5882489"/>
                  <a:pt x="1640311" y="5888597"/>
                  <a:pt x="1625600" y="5892800"/>
                </a:cubicBezTo>
                <a:cubicBezTo>
                  <a:pt x="1606420" y="5898280"/>
                  <a:pt x="1586723" y="5901834"/>
                  <a:pt x="1567543" y="5907314"/>
                </a:cubicBezTo>
                <a:cubicBezTo>
                  <a:pt x="1552832" y="5911517"/>
                  <a:pt x="1538711" y="5917626"/>
                  <a:pt x="1524000" y="5921829"/>
                </a:cubicBezTo>
                <a:cubicBezTo>
                  <a:pt x="1487175" y="5932351"/>
                  <a:pt x="1457199" y="5935943"/>
                  <a:pt x="1422400" y="5950857"/>
                </a:cubicBezTo>
                <a:cubicBezTo>
                  <a:pt x="1402513" y="5959380"/>
                  <a:pt x="1384869" y="5973044"/>
                  <a:pt x="1364343" y="5979886"/>
                </a:cubicBezTo>
                <a:cubicBezTo>
                  <a:pt x="1262112" y="6013963"/>
                  <a:pt x="1324265" y="5976327"/>
                  <a:pt x="1248229" y="6008914"/>
                </a:cubicBezTo>
                <a:cubicBezTo>
                  <a:pt x="1228342" y="6017437"/>
                  <a:pt x="1210698" y="6031101"/>
                  <a:pt x="1190171" y="6037943"/>
                </a:cubicBezTo>
                <a:cubicBezTo>
                  <a:pt x="1152322" y="6050559"/>
                  <a:pt x="1074057" y="6066971"/>
                  <a:pt x="1074057" y="6066971"/>
                </a:cubicBezTo>
                <a:cubicBezTo>
                  <a:pt x="1054705" y="6076647"/>
                  <a:pt x="1036089" y="6087964"/>
                  <a:pt x="1016000" y="6096000"/>
                </a:cubicBezTo>
                <a:cubicBezTo>
                  <a:pt x="987590" y="6107364"/>
                  <a:pt x="954374" y="6108056"/>
                  <a:pt x="928914" y="6125029"/>
                </a:cubicBezTo>
                <a:cubicBezTo>
                  <a:pt x="872641" y="6162543"/>
                  <a:pt x="901920" y="6148541"/>
                  <a:pt x="841829" y="6168571"/>
                </a:cubicBezTo>
                <a:lnTo>
                  <a:pt x="754743" y="6226629"/>
                </a:lnTo>
                <a:cubicBezTo>
                  <a:pt x="740229" y="6236305"/>
                  <a:pt x="728123" y="6251426"/>
                  <a:pt x="711200" y="6255657"/>
                </a:cubicBezTo>
                <a:lnTo>
                  <a:pt x="653143" y="6270171"/>
                </a:lnTo>
                <a:cubicBezTo>
                  <a:pt x="638629" y="6284685"/>
                  <a:pt x="627543" y="6303745"/>
                  <a:pt x="609600" y="6313714"/>
                </a:cubicBezTo>
                <a:cubicBezTo>
                  <a:pt x="582852" y="6328574"/>
                  <a:pt x="551543" y="6333067"/>
                  <a:pt x="522514" y="6342743"/>
                </a:cubicBezTo>
                <a:lnTo>
                  <a:pt x="478971" y="6357257"/>
                </a:lnTo>
                <a:cubicBezTo>
                  <a:pt x="464457" y="6362095"/>
                  <a:pt x="450271" y="6368060"/>
                  <a:pt x="435429" y="6371771"/>
                </a:cubicBezTo>
                <a:cubicBezTo>
                  <a:pt x="416076" y="6376609"/>
                  <a:pt x="396478" y="6380554"/>
                  <a:pt x="377371" y="6386286"/>
                </a:cubicBezTo>
                <a:cubicBezTo>
                  <a:pt x="348063" y="6395078"/>
                  <a:pt x="290286" y="6415314"/>
                  <a:pt x="290286" y="6415314"/>
                </a:cubicBezTo>
                <a:cubicBezTo>
                  <a:pt x="221282" y="6461317"/>
                  <a:pt x="263294" y="6438825"/>
                  <a:pt x="159657" y="6473371"/>
                </a:cubicBezTo>
                <a:cubicBezTo>
                  <a:pt x="145143" y="6478209"/>
                  <a:pt x="131414" y="6487886"/>
                  <a:pt x="116114" y="6487886"/>
                </a:cubicBezTo>
                <a:lnTo>
                  <a:pt x="0" y="648788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329028" y="1772816"/>
            <a:ext cx="590770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19798" y="1220257"/>
            <a:ext cx="18544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PUNTO CRITICO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PASSAGGIO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VAL DE RIVA</a:t>
            </a:r>
          </a:p>
          <a:p>
            <a:pPr algn="ctr"/>
            <a:endParaRPr lang="it-IT" b="1" dirty="0" smtClean="0">
              <a:solidFill>
                <a:srgbClr val="00B0F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PREVISIONE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NUOVO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PONTE TIBETANO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82841" y="279263"/>
            <a:ext cx="1677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VERSANTE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SAN GIOVANNI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 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3040" y="2731627"/>
            <a:ext cx="3304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00B050"/>
                </a:solidFill>
              </a:rPr>
              <a:t>CRITICITA’</a:t>
            </a:r>
            <a:endParaRPr lang="it-IT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292" y="81368"/>
            <a:ext cx="4708626" cy="666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6872" y="4679265"/>
            <a:ext cx="46658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PROGETTO: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NUOVO PONTE TIBETANO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SUL RIO GIASINOZZA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NELLA VAL DE RIVA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55" y="81368"/>
            <a:ext cx="7140101" cy="6660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305366" y="801782"/>
            <a:ext cx="2363277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3180"/>
            <a:ext cx="9144000" cy="44716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69404" y="1619508"/>
            <a:ext cx="329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LUNGHEZZA PONTE = circa 70 ml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3231199" y="380482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H=28 ml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0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9" y="188640"/>
            <a:ext cx="9058656" cy="35295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78875"/>
            <a:ext cx="3267209" cy="25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091007"/>
            <a:ext cx="48524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8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62" y="0"/>
            <a:ext cx="7335276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47664" y="6444044"/>
            <a:ext cx="555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ALLARGAMENTO SENTIERO DI ACCESSO LATO FONTEGHI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755730"/>
            <a:ext cx="80865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QUADRO ECONOMICO (PROGETTO DEFINITIVO 2008)</a:t>
            </a:r>
          </a:p>
          <a:p>
            <a:endParaRPr lang="it-IT" sz="2800" b="1" dirty="0"/>
          </a:p>
          <a:p>
            <a:r>
              <a:rPr lang="it-IT" sz="2800" b="1" dirty="0" smtClean="0"/>
              <a:t>IMPORTO LAVORI =		 282.317,72 €</a:t>
            </a:r>
          </a:p>
          <a:p>
            <a:r>
              <a:rPr lang="it-IT" sz="2800" b="1" dirty="0" smtClean="0"/>
              <a:t>ONERI PER LA SICUREZZA = 	   15.000,00 €</a:t>
            </a:r>
          </a:p>
          <a:p>
            <a:endParaRPr lang="it-IT" sz="2800" b="1" dirty="0"/>
          </a:p>
          <a:p>
            <a:r>
              <a:rPr lang="it-IT" sz="2800" b="1" dirty="0" smtClean="0"/>
              <a:t>IMPREVISTI (10%) = 		   28.231,77 €</a:t>
            </a:r>
          </a:p>
          <a:p>
            <a:r>
              <a:rPr lang="it-IT" sz="2800" b="1" dirty="0" smtClean="0"/>
              <a:t>IVA (22%) =				   71.620,89 €</a:t>
            </a:r>
          </a:p>
          <a:p>
            <a:r>
              <a:rPr lang="it-IT" sz="2800" b="1" dirty="0" smtClean="0"/>
              <a:t>SPESE TECNICHE = 			   28.231,77 €</a:t>
            </a:r>
          </a:p>
          <a:p>
            <a:endParaRPr lang="it-IT" sz="2800" b="1" dirty="0"/>
          </a:p>
          <a:p>
            <a:r>
              <a:rPr lang="it-IT" sz="3600" b="1" dirty="0" smtClean="0">
                <a:solidFill>
                  <a:srgbClr val="FF0000"/>
                </a:solidFill>
              </a:rPr>
              <a:t>TOTALE = 			425.402,15 €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046162" y="5659889"/>
            <a:ext cx="7467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PUNTI DI INTERESSE GIA’ INSERITI </a:t>
            </a:r>
          </a:p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NEL CIRCUITO TURISTICO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40903"/>
            <a:ext cx="6867970" cy="63094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STATO DELL’ARTE</a:t>
            </a:r>
          </a:p>
          <a:p>
            <a:endParaRPr lang="it-IT" sz="2800" dirty="0"/>
          </a:p>
          <a:p>
            <a:r>
              <a:rPr lang="it-IT" sz="2800" dirty="0" smtClean="0"/>
              <a:t>PROGETTO DEFINITIVO APPROVATO</a:t>
            </a:r>
          </a:p>
          <a:p>
            <a:endParaRPr lang="it-IT" sz="2800" dirty="0" smtClean="0"/>
          </a:p>
          <a:p>
            <a:r>
              <a:rPr lang="it-IT" sz="2800" dirty="0" smtClean="0"/>
              <a:t>AUTORIZZAZIONI ORGANISMI AUTORIZZATIVI: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AUTORIZZAZIONE PAESAGGISTICA 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FORESTALE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BACINI MONTANI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CONFORMITA’ URBANISTICA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r>
              <a:rPr lang="it-IT" sz="2800" dirty="0" smtClean="0"/>
              <a:t>ASSENSO PROPRIETARI INTERESSATI: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COMUNE DI MEZZANO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BACINI MONTANI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HYDRODOLOMITI ENEL</a:t>
            </a:r>
            <a:endParaRPr lang="it-IT" sz="280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840167" y="2739012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969992" y="2660201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837822" y="3151111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5967647" y="3072300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862742" y="3507603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5992567" y="3428792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772909" y="5259292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5902734" y="5180481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770564" y="5689834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5900389" y="5611023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879754" y="3944537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6009579" y="3865726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445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3231" y="2725942"/>
            <a:ext cx="767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GRAZIE PER L’ATTENZIONE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06058" y="1750975"/>
            <a:ext cx="479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AREA NATURALISTICA DI CALTENA – GIASINOZZA</a:t>
            </a:r>
          </a:p>
          <a:p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Risultati immagini per caltena baita di char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792" y="2301954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44420" y="1035943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RIFUGIO CALTENA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Risultati immagini per rifugio calt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535" y="1765346"/>
            <a:ext cx="48061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2604912"/>
            <a:ext cx="226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AREA NATURALISTICA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 SAN GIOVANNI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" name="Picture 4" descr="Risultati immagini per caltena baita di char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465" y="1845304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5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54280" y="3356794"/>
            <a:ext cx="261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ESPERIENZE EMOZIONALI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NEI CANYONING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Risultati immagini per canyoning val di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6682"/>
            <a:ext cx="4016017" cy="26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2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22725" y="3094240"/>
            <a:ext cx="192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LAGO VAL NOANA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Risultati immagini per LAGO VAL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28388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85169" y="2727605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RIFUGIO FONTEGHI</a:t>
            </a:r>
          </a:p>
        </p:txBody>
      </p:sp>
      <p:pic>
        <p:nvPicPr>
          <p:cNvPr id="11266" name="Picture 2" descr="Risultati immagini per rifugio fonteghi mezz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49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2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389</Words>
  <Application>Microsoft Office PowerPoint</Application>
  <PresentationFormat>Presentazione su schermo (4:3)</PresentationFormat>
  <Paragraphs>186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FONDO STRATEGICO TERRITORIALE COMUNITA’ DI PRIMIERO 16 marzo 2017  MESSA IN RETE DELLE AREE NATURALISTICHE:  CALTENA - SAN GIOVANNI  VAL NOANA - VEDERNE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Ferdinando</dc:creator>
  <cp:lastModifiedBy>giorgio squarcina</cp:lastModifiedBy>
  <cp:revision>35</cp:revision>
  <dcterms:created xsi:type="dcterms:W3CDTF">2017-02-25T14:23:40Z</dcterms:created>
  <dcterms:modified xsi:type="dcterms:W3CDTF">2017-02-28T06:59:51Z</dcterms:modified>
</cp:coreProperties>
</file>